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2" r:id="rId8"/>
    <p:sldId id="273" r:id="rId9"/>
    <p:sldId id="274" r:id="rId10"/>
    <p:sldId id="276" r:id="rId11"/>
    <p:sldId id="277" r:id="rId12"/>
    <p:sldId id="266" r:id="rId1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2" autoAdjust="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898DB9-91DD-427A-A5CA-9410AA2F97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EB44F6A-DC1B-436C-BAF4-AA35C9605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434330-6406-4D89-9A5E-D9D189B2E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2A7D-67DC-4B45-A14E-FC42C4A5382D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7C4A65B-8980-4418-ADCC-5F4CDE6AE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C804E7-E6BE-4C78-A22B-B28D1CC1F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7CC4-ED94-4F92-8565-9A94A07CAD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82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1F39ED-B9F2-42E1-AF97-13602E2E0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3DAEE3E-286D-4EEC-A0B8-F5607834E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72035D-D300-40E1-B814-B8E16585D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2A7D-67DC-4B45-A14E-FC42C4A5382D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4774BE-20E8-4B82-9361-D5D4DE41A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CF3148B-1CC2-42A4-BBB0-C0890963F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7CC4-ED94-4F92-8565-9A94A07CAD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420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049D096-D455-4696-A7B8-5A733764E1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B8D7E33-DFAA-43F8-BEC4-6B5F870F2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8EC15C-4251-4BC4-A6A0-7A6711D9E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2A7D-67DC-4B45-A14E-FC42C4A5382D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9D1381-71AC-4859-AF74-EC0A13B2D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4256CB4-0DB1-46E2-9810-46B2017E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7CC4-ED94-4F92-8565-9A94A07CAD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037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5AA997-85D3-4F59-8F33-E9DD31D98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14B870-D0D0-4D70-95B5-C71129C78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0B14DA-3B8C-4855-B58E-3BF9144C0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2A7D-67DC-4B45-A14E-FC42C4A5382D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55207D-9A3D-4C31-818F-5036BD6F1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E8C7C3-4E15-4F9B-900E-CD4A67261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7CC4-ED94-4F92-8565-9A94A07CAD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838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A671BB-75CD-4EA7-A973-C5A345A15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A5D3B96-98C8-4249-8526-7069CFCC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39CEB6A-697A-4998-A31C-FDE7C3EC3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2A7D-67DC-4B45-A14E-FC42C4A5382D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F44CCD-4429-49C4-85FB-9C670E04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90D280-CCD6-46B9-8791-E7A7ED631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7CC4-ED94-4F92-8565-9A94A07CAD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123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354CD0-BD5F-41AF-9E3D-1C39284A5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913655-D84C-4F61-958B-82B65267FC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41F391D-4F6E-4AD0-A6BA-B481CA6A2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6557EA-6DE7-4062-A47F-1166983A7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2A7D-67DC-4B45-A14E-FC42C4A5382D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AE30023-3AFD-4BD5-8F6F-4227F241B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C446487-A878-4AA7-BA7B-9CEE7CE33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7CC4-ED94-4F92-8565-9A94A07CAD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883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8AC129-A02E-47C2-A027-CD09B2B5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3AFD86F-CAA8-47F9-9EEF-383BD5DAE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95C06C1-EB1A-417A-8599-7577B82AA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072750A-5384-4DA0-B424-11E20A037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ED99C0D-858E-4979-9C59-E43BD8D2C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A9F9017-5CE4-4C1E-8A58-DBD07468E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2A7D-67DC-4B45-A14E-FC42C4A5382D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16F82DC-D82D-4997-A4EB-E00313C10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1FDC7AC-E20A-4C72-954D-5C47D5D57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7CC4-ED94-4F92-8565-9A94A07CAD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46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47C037-AA1E-407C-B9F6-4ABDC343A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42C65F-D2D7-43B9-876A-2CC85A9EF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2A7D-67DC-4B45-A14E-FC42C4A5382D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C515815-1916-495D-8477-DC4CD1765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78B6C49-6891-4A84-804F-933832D08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7CC4-ED94-4F92-8565-9A94A07CAD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30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221A1BC-3DD6-4B6E-86A6-9C46F475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2A7D-67DC-4B45-A14E-FC42C4A5382D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EAD7227-D1C1-4FCC-85F1-4775C6AE1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1816DEE-08FE-4255-9D25-1D32A2B2F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7CC4-ED94-4F92-8565-9A94A07CAD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058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D6B6CC-39E4-421E-9931-C5D233117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EB99F7-0628-41E8-BF92-914662126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1A7D7B3-8F2F-4C24-94C5-BDECE1F79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FF4C2C7-220F-4FC6-BE0C-F9055A5C5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2A7D-67DC-4B45-A14E-FC42C4A5382D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C7F88CE-4ACB-42F9-AFB8-34B47FF90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8C8D7AA-4746-4CBF-A35A-BD7D23B6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7CC4-ED94-4F92-8565-9A94A07CAD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888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33FFE2-0BF2-4A49-B3A8-2567A28FC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4FEAC45-EE0E-44C8-9EA7-77AAC2728B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7BCCEAF-6D61-488B-A8EC-F9E5640A6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A82E4CA-87E7-44A1-B20E-9ECBB7E10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2A7D-67DC-4B45-A14E-FC42C4A5382D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2BDC6C-835D-4FB7-8AB9-5D1361B5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0836EAC-AB3E-4D92-B549-5D59D7167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7CC4-ED94-4F92-8565-9A94A07CAD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161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563E388-7630-4CBA-86DE-92B369ECB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C6AF0D0-7AFD-4381-B2EE-8DC1F41DA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472D43-D941-4184-9694-85C5C7565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92A7D-67DC-4B45-A14E-FC42C4A5382D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60D7D22-8F1E-4724-B21A-AB701D1104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133D6A-0295-4D35-9F30-1ACB5AF056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E7CC4-ED94-4F92-8565-9A94A07CAD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240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FD9D599-2878-4128-B07A-2A9631959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9303" y="1119116"/>
            <a:ext cx="7767137" cy="221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ight Triangle 7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7EFCDBC-519F-40DC-918B-4190007CB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304" y="3429000"/>
            <a:ext cx="8921672" cy="1713305"/>
          </a:xfrm>
        </p:spPr>
        <p:txBody>
          <a:bodyPr anchor="b">
            <a:normAutofit/>
          </a:bodyPr>
          <a:lstStyle/>
          <a:p>
            <a:pPr algn="l"/>
            <a:r>
              <a:rPr lang="sv-SE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Beslutsprocessen </a:t>
            </a:r>
            <a:br>
              <a:rPr lang="sv-SE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för ombyggnader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FD31773-0F9F-4AD1-89E7-1C632282F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303" y="5142305"/>
            <a:ext cx="7321298" cy="753165"/>
          </a:xfrm>
        </p:spPr>
        <p:txBody>
          <a:bodyPr anchor="t">
            <a:normAutofit fontScale="92500" lnSpcReduction="20000"/>
          </a:bodyPr>
          <a:lstStyle/>
          <a:p>
            <a:pPr algn="l"/>
            <a:endParaRPr lang="sv-SE" sz="1900" dirty="0"/>
          </a:p>
          <a:p>
            <a:pPr algn="l"/>
            <a:r>
              <a:rPr lang="sv-S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Från insikt om behov till beslut om ombyggnad</a:t>
            </a:r>
          </a:p>
        </p:txBody>
      </p:sp>
    </p:spTree>
    <p:extLst>
      <p:ext uri="{BB962C8B-B14F-4D97-AF65-F5344CB8AC3E}">
        <p14:creationId xmlns:p14="http://schemas.microsoft.com/office/powerpoint/2010/main" val="1045055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385195-7D58-4B81-96F2-7F2A8D3AF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6"/>
            <a:ext cx="8074815" cy="1235406"/>
          </a:xfrm>
        </p:spPr>
        <p:txBody>
          <a:bodyPr anchor="ctr">
            <a:normAutofit/>
          </a:bodyPr>
          <a:lstStyle/>
          <a:p>
            <a:r>
              <a:rPr lang="sv-SE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Preliminär tidplan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2EC35C-43D0-4B3F-98E7-3F4AE9DC3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286001"/>
            <a:ext cx="8961696" cy="2712593"/>
          </a:xfrm>
        </p:spPr>
        <p:txBody>
          <a:bodyPr anchor="t">
            <a:normAutofit/>
          </a:bodyPr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Offertförfrågan - april 2022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Anbud inkommer - juni 2022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Informationsmöte augusti - september 2022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 föreningsstämma – september/oktober 2022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Hyresnämnden ?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10B0AB9-8EA7-4C43-BB79-F624432F6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918"/>
            <a:ext cx="4802697" cy="119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60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385195-7D58-4B81-96F2-7F2A8D3AF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6"/>
            <a:ext cx="8074815" cy="1235406"/>
          </a:xfrm>
        </p:spPr>
        <p:txBody>
          <a:bodyPr anchor="ctr">
            <a:normAutofit/>
          </a:bodyPr>
          <a:lstStyle/>
          <a:p>
            <a:endParaRPr lang="sv-SE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2EC35C-43D0-4B3F-98E7-3F4AE9DC3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286001"/>
            <a:ext cx="8961696" cy="2712593"/>
          </a:xfrm>
        </p:spPr>
        <p:txBody>
          <a:bodyPr anchor="t">
            <a:normAutofit/>
          </a:bodyPr>
          <a:lstStyle/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FRÅGOR PÅ DETTA?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10B0AB9-8EA7-4C43-BB79-F624432F6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918"/>
            <a:ext cx="4802697" cy="119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679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AAF3FD-AA33-4C54-8081-8C5A1FEEA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6959"/>
            <a:ext cx="9144000" cy="1029810"/>
          </a:xfrm>
        </p:spPr>
        <p:txBody>
          <a:bodyPr>
            <a:normAutofit/>
          </a:bodyPr>
          <a:lstStyle/>
          <a:p>
            <a:pPr algn="l"/>
            <a:r>
              <a:rPr lang="sv-SE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Tack för idag!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5E0D6C5-266E-4AD8-987C-E1FBC4EA7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20754"/>
            <a:ext cx="9144000" cy="2698812"/>
          </a:xfrm>
        </p:spPr>
        <p:txBody>
          <a:bodyPr>
            <a:normAutofit/>
          </a:bodyPr>
          <a:lstStyle/>
          <a:p>
            <a:pPr algn="l"/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93D687B-16A2-4E93-87ED-80726615D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0288"/>
            <a:ext cx="27241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65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385195-7D58-4B81-96F2-7F2A8D3AF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sv-SE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Beslutsprocessen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2EC35C-43D0-4B3F-98E7-3F4AE9DC3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286001"/>
            <a:ext cx="8074815" cy="3483864"/>
          </a:xfrm>
        </p:spPr>
        <p:txBody>
          <a:bodyPr anchor="t">
            <a:normAutofit/>
          </a:bodyPr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Utredning 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till medlemmarna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Förfrågningsunderlag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Offertförfrågan till ett antal entreprenörer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Offertgenomgång – information till medlemmarna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 föreningsstämma för beslut </a:t>
            </a:r>
          </a:p>
          <a:p>
            <a:endParaRPr lang="sv-SE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10B0AB9-8EA7-4C43-BB79-F624432F6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918"/>
            <a:ext cx="4802697" cy="119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80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385195-7D58-4B81-96F2-7F2A8D3AF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sv-SE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Utredning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2EC35C-43D0-4B3F-98E7-3F4AE9DC3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286001"/>
            <a:ext cx="8074815" cy="3483864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Driftserfarenheter – stamstopp, stamläckage, tätskikt badrum</a:t>
            </a:r>
          </a:p>
          <a:p>
            <a:pPr marL="457200" indent="-457200"/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Teknisk livslängd uppnådd</a:t>
            </a:r>
          </a:p>
          <a:p>
            <a:pPr marL="457200" indent="-457200"/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Filmning av avloppsrör – bedömning av skick</a:t>
            </a:r>
          </a:p>
          <a:p>
            <a:pPr marL="457200" indent="-457200"/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Badrummens status</a:t>
            </a:r>
          </a:p>
          <a:p>
            <a:pPr marL="457200" indent="-457200"/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Lilla toaletten</a:t>
            </a:r>
          </a:p>
          <a:p>
            <a:pPr marL="457200" indent="-457200"/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Grovköket - golvbrunn</a:t>
            </a:r>
          </a:p>
          <a:p>
            <a:endParaRPr lang="sv-SE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10B0AB9-8EA7-4C43-BB79-F624432F6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918"/>
            <a:ext cx="4802697" cy="119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57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385195-7D58-4B81-96F2-7F2A8D3AF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6"/>
            <a:ext cx="8074815" cy="1235406"/>
          </a:xfrm>
        </p:spPr>
        <p:txBody>
          <a:bodyPr anchor="ctr">
            <a:normAutofit/>
          </a:bodyPr>
          <a:lstStyle/>
          <a:p>
            <a:r>
              <a:rPr lang="sv-SE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Utredning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2EC35C-43D0-4B3F-98E7-3F4AE9DC3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286001"/>
            <a:ext cx="8074815" cy="3483864"/>
          </a:xfrm>
        </p:spPr>
        <p:txBody>
          <a:bodyPr anchor="t">
            <a:normAutofit/>
          </a:bodyPr>
          <a:lstStyle/>
          <a:p>
            <a:r>
              <a:rPr lang="sv-S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Badrummens status</a:t>
            </a:r>
          </a:p>
          <a:p>
            <a:pPr marL="0" indent="0">
              <a:buNone/>
            </a:pP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Senast renoverade år 1990 – golvbrunnen?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Lilla toaletterna o grovköken</a:t>
            </a:r>
          </a:p>
          <a:p>
            <a:pPr marL="0" indent="0">
              <a:buNone/>
            </a:pPr>
            <a:r>
              <a:rPr lang="sv-S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ursprungligt utförande 1965</a:t>
            </a:r>
          </a:p>
          <a:p>
            <a:endParaRPr lang="sv-SE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10B0AB9-8EA7-4C43-BB79-F624432F6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918"/>
            <a:ext cx="4802697" cy="119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083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385195-7D58-4B81-96F2-7F2A8D3AF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6"/>
            <a:ext cx="8074815" cy="1235406"/>
          </a:xfrm>
        </p:spPr>
        <p:txBody>
          <a:bodyPr anchor="ctr">
            <a:normAutofit/>
          </a:bodyPr>
          <a:lstStyle/>
          <a:p>
            <a:r>
              <a:rPr lang="sv-SE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Relining</a:t>
            </a:r>
            <a:r>
              <a:rPr lang="sv-SE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stambyte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2EC35C-43D0-4B3F-98E7-3F4AE9DC3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286001"/>
            <a:ext cx="8074815" cy="3483864"/>
          </a:xfrm>
        </p:spPr>
        <p:txBody>
          <a:bodyPr anchor="t">
            <a:normAutofit/>
          </a:bodyPr>
          <a:lstStyle/>
          <a:p>
            <a:r>
              <a:rPr lang="sv-S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Relining</a:t>
            </a:r>
            <a:r>
              <a:rPr lang="sv-S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Infordring av alla avloppsrör</a:t>
            </a:r>
          </a:p>
          <a:p>
            <a:pPr lvl="1"/>
            <a:endParaRPr lang="sv-S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Stambyte:</a:t>
            </a:r>
          </a:p>
          <a:p>
            <a:pPr lvl="1"/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Alla avloppsrör byts</a:t>
            </a:r>
          </a:p>
          <a:p>
            <a:pPr lvl="1"/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Kall- och varmvattenrör byts</a:t>
            </a:r>
          </a:p>
          <a:p>
            <a:pPr lvl="1"/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Tätskikt och ytskikt i alla våtutrymmen byts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10B0AB9-8EA7-4C43-BB79-F624432F6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918"/>
            <a:ext cx="4802697" cy="119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016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385195-7D58-4B81-96F2-7F2A8D3AF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6"/>
            <a:ext cx="8074815" cy="1235406"/>
          </a:xfrm>
        </p:spPr>
        <p:txBody>
          <a:bodyPr anchor="ctr">
            <a:normAutofit/>
          </a:bodyPr>
          <a:lstStyle/>
          <a:p>
            <a:r>
              <a:rPr lang="sv-SE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Utredning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2EC35C-43D0-4B3F-98E7-3F4AE9DC3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286001"/>
            <a:ext cx="8074815" cy="3483864"/>
          </a:xfrm>
        </p:spPr>
        <p:txBody>
          <a:bodyPr anchor="t">
            <a:normAutofit/>
          </a:bodyPr>
          <a:lstStyle/>
          <a:p>
            <a:r>
              <a:rPr lang="sv-S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Värmesystem:</a:t>
            </a:r>
          </a:p>
          <a:p>
            <a:pPr lvl="1"/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Läckage som inte kunnat lokaliseras</a:t>
            </a:r>
          </a:p>
          <a:p>
            <a:pPr lvl="1"/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Ledningar i golvbjälklaget i markplan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Byte till tvårörssystem – nödvändigt för framtida energibesparing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 – ersätta värmeledningar i markplanet</a:t>
            </a:r>
          </a:p>
          <a:p>
            <a:endParaRPr lang="sv-S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10B0AB9-8EA7-4C43-BB79-F624432F6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918"/>
            <a:ext cx="4802697" cy="119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998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385195-7D58-4B81-96F2-7F2A8D3AF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6"/>
            <a:ext cx="8074815" cy="1235406"/>
          </a:xfrm>
        </p:spPr>
        <p:txBody>
          <a:bodyPr anchor="ctr">
            <a:normAutofit/>
          </a:bodyPr>
          <a:lstStyle/>
          <a:p>
            <a:r>
              <a:rPr lang="sv-SE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Nästa steg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2EC35C-43D0-4B3F-98E7-3F4AE9DC3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286001"/>
            <a:ext cx="8961696" cy="2712593"/>
          </a:xfrm>
        </p:spPr>
        <p:txBody>
          <a:bodyPr anchor="t">
            <a:normAutofit/>
          </a:bodyPr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Styrelsen låter RB göra ett förfrågningsunderlag omfattande</a:t>
            </a:r>
          </a:p>
          <a:p>
            <a:pPr marL="0" indent="0">
              <a:buNone/>
            </a:pP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konventionellt stambyte </a:t>
            </a:r>
          </a:p>
          <a:p>
            <a:pPr marL="0" indent="0">
              <a:buNone/>
            </a:pP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med option på värmesystemet</a:t>
            </a:r>
          </a:p>
          <a:p>
            <a:endParaRPr lang="sv-S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10B0AB9-8EA7-4C43-BB79-F624432F6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918"/>
            <a:ext cx="4802697" cy="119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830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385195-7D58-4B81-96F2-7F2A8D3AF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6"/>
            <a:ext cx="8074815" cy="1235406"/>
          </a:xfrm>
        </p:spPr>
        <p:txBody>
          <a:bodyPr anchor="ctr">
            <a:normAutofit/>
          </a:bodyPr>
          <a:lstStyle/>
          <a:p>
            <a:r>
              <a:rPr lang="sv-SE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Förfrågningsunderlag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2EC35C-43D0-4B3F-98E7-3F4AE9DC3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286001"/>
            <a:ext cx="8961696" cy="2712593"/>
          </a:xfrm>
        </p:spPr>
        <p:txBody>
          <a:bodyPr anchor="t">
            <a:normAutofit/>
          </a:bodyPr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Teknisk beskrivning - projektering, görs av RB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Tillvalsmöjligheter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Evakueringsbostäder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10B0AB9-8EA7-4C43-BB79-F624432F6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918"/>
            <a:ext cx="4802697" cy="119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06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385195-7D58-4B81-96F2-7F2A8D3AF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6"/>
            <a:ext cx="8074815" cy="1235406"/>
          </a:xfrm>
        </p:spPr>
        <p:txBody>
          <a:bodyPr anchor="ctr">
            <a:normAutofit/>
          </a:bodyPr>
          <a:lstStyle/>
          <a:p>
            <a:r>
              <a:rPr lang="sv-SE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– extra stämma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2EC35C-43D0-4B3F-98E7-3F4AE9DC3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286001"/>
            <a:ext cx="8961696" cy="2712593"/>
          </a:xfrm>
        </p:spPr>
        <p:txBody>
          <a:bodyPr anchor="t">
            <a:normAutofit/>
          </a:bodyPr>
          <a:lstStyle/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10B0AB9-8EA7-4C43-BB79-F624432F6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918"/>
            <a:ext cx="4802697" cy="119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4CBC700A-69CD-4D4C-8F29-F55C162E6E3E}"/>
              </a:ext>
            </a:extLst>
          </p:cNvPr>
          <p:cNvSpPr txBox="1"/>
          <p:nvPr/>
        </p:nvSpPr>
        <p:spPr>
          <a:xfrm>
            <a:off x="1373993" y="2508607"/>
            <a:ext cx="908033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Skriftlig information och informationsmöte</a:t>
            </a:r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om inkomna anbud o styrelsens förslag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v-S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Stämma om att anta eller förkasta styrelsens förslag</a:t>
            </a:r>
          </a:p>
          <a:p>
            <a:pPr algn="l"/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2/3 majoritet</a:t>
            </a:r>
          </a:p>
          <a:p>
            <a:pPr algn="l"/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Hyresnämnden</a:t>
            </a:r>
          </a:p>
        </p:txBody>
      </p:sp>
    </p:spTree>
    <p:extLst>
      <p:ext uri="{BB962C8B-B14F-4D97-AF65-F5344CB8AC3E}">
        <p14:creationId xmlns:p14="http://schemas.microsoft.com/office/powerpoint/2010/main" val="260442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222</Words>
  <Application>Microsoft Office PowerPoint</Application>
  <PresentationFormat>Bredbild</PresentationFormat>
  <Paragraphs>67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Office-tema</vt:lpstr>
      <vt:lpstr>Beslutsprocessen  för ombyggnader</vt:lpstr>
      <vt:lpstr>Beslutsprocessen</vt:lpstr>
      <vt:lpstr>Utredning</vt:lpstr>
      <vt:lpstr>Utredning</vt:lpstr>
      <vt:lpstr>Relining - stambyte</vt:lpstr>
      <vt:lpstr>Utredning</vt:lpstr>
      <vt:lpstr>Nästa steg</vt:lpstr>
      <vt:lpstr>Förfrågningsunderlag</vt:lpstr>
      <vt:lpstr>Information – extra stämma</vt:lpstr>
      <vt:lpstr>Preliminär tidplan</vt:lpstr>
      <vt:lpstr>PowerPoint-presentation</vt:lpstr>
      <vt:lpstr>Tack för idag!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Beslutsprocessen  för ombyggnader</dc:title>
  <dc:creator>Håkan Sandh</dc:creator>
  <cp:lastModifiedBy>Håkan Sandh</cp:lastModifiedBy>
  <cp:revision>32</cp:revision>
  <cp:lastPrinted>2021-11-29T17:44:13Z</cp:lastPrinted>
  <dcterms:created xsi:type="dcterms:W3CDTF">2021-11-02T11:14:00Z</dcterms:created>
  <dcterms:modified xsi:type="dcterms:W3CDTF">2021-11-30T15:50:05Z</dcterms:modified>
</cp:coreProperties>
</file>