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HB77lvres/Zew/fI8yp6FUR3/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616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65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c314ba396_0_17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2ec314ba396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65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9825" y="487308"/>
            <a:ext cx="542925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738926" y="3519055"/>
            <a:ext cx="5429400" cy="5724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sv-SE" sz="1800" b="1" dirty="0" err="1">
                <a:solidFill>
                  <a:schemeClr val="dk1"/>
                </a:solidFill>
              </a:rPr>
              <a:t>Låsbytet</a:t>
            </a:r>
            <a:r>
              <a:rPr lang="sv-SE" sz="1800" b="1" dirty="0">
                <a:solidFill>
                  <a:schemeClr val="dk1"/>
                </a:solidFill>
              </a:rPr>
              <a:t> är klart!</a:t>
            </a:r>
          </a:p>
          <a:p>
            <a:pPr lvl="0"/>
            <a:r>
              <a:rPr lang="sv-SE" sz="1800" dirty="0">
                <a:solidFill>
                  <a:schemeClr val="dk1"/>
                </a:solidFill>
              </a:rPr>
              <a:t>Om nyckeln </a:t>
            </a:r>
            <a:r>
              <a:rPr lang="sv-SE" sz="1800" dirty="0" err="1">
                <a:solidFill>
                  <a:schemeClr val="dk1"/>
                </a:solidFill>
              </a:rPr>
              <a:t>kärvarn</a:t>
            </a:r>
            <a:r>
              <a:rPr lang="sv-SE" sz="1800" dirty="0">
                <a:solidFill>
                  <a:schemeClr val="dk1"/>
                </a:solidFill>
              </a:rPr>
              <a:t> så testa igen och för in nyckeln </a:t>
            </a:r>
            <a:r>
              <a:rPr lang="sv-SE" sz="1800" dirty="0" err="1">
                <a:solidFill>
                  <a:schemeClr val="dk1"/>
                </a:solidFill>
              </a:rPr>
              <a:t>låångsamt</a:t>
            </a:r>
            <a:r>
              <a:rPr lang="sv-SE" sz="1800" dirty="0">
                <a:solidFill>
                  <a:schemeClr val="dk1"/>
                </a:solidFill>
              </a:rPr>
              <a:t>… Om låset ändå inte fungerar ska felanmälan göras. Vi har tecknat serviceavtal och får inte pilla i låsen (olja förstör låset helt)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b="1" dirty="0">
                <a:solidFill>
                  <a:schemeClr val="dk1"/>
                </a:solidFill>
              </a:rPr>
              <a:t>Tack för bra jobb på </a:t>
            </a:r>
            <a:r>
              <a:rPr lang="sv-SE" sz="1800" b="1" dirty="0" err="1">
                <a:solidFill>
                  <a:schemeClr val="dk1"/>
                </a:solidFill>
              </a:rPr>
              <a:t>fixaredagen</a:t>
            </a:r>
            <a:r>
              <a:rPr lang="sv-SE" sz="1800" b="1" dirty="0">
                <a:solidFill>
                  <a:schemeClr val="dk1"/>
                </a:solidFill>
              </a:rPr>
              <a:t>!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dirty="0">
                <a:solidFill>
                  <a:schemeClr val="dk1"/>
                </a:solidFill>
              </a:rPr>
              <a:t>Vi hjälptes åt med </a:t>
            </a:r>
            <a:r>
              <a:rPr lang="sv-SE" sz="1800" dirty="0" err="1">
                <a:solidFill>
                  <a:schemeClr val="dk1"/>
                </a:solidFill>
              </a:rPr>
              <a:t>bla</a:t>
            </a:r>
            <a:r>
              <a:rPr lang="sv-SE" sz="1800" dirty="0">
                <a:solidFill>
                  <a:schemeClr val="dk1"/>
                </a:solidFill>
              </a:rPr>
              <a:t> cykelrensning och slängde skräp som stått i allmänna utrymmen. </a:t>
            </a:r>
            <a:br>
              <a:rPr lang="sv-SE" sz="1800" dirty="0">
                <a:solidFill>
                  <a:schemeClr val="dk1"/>
                </a:solidFill>
              </a:rPr>
            </a:br>
            <a:r>
              <a:rPr lang="sv-SE" sz="1800" dirty="0">
                <a:solidFill>
                  <a:schemeClr val="dk1"/>
                </a:solidFill>
              </a:rPr>
              <a:t>Om du saknar din cykel finns den kvar ytterligare någon månad. Sedan skänks utrensade cyklar till ett kommunalt projekt där cyklar renoveras och säljs vidare.</a:t>
            </a:r>
          </a:p>
          <a:p>
            <a:pPr lvl="0" algn="ctr"/>
            <a:r>
              <a:rPr lang="sv-SE" sz="1800" b="1" dirty="0">
                <a:solidFill>
                  <a:schemeClr val="dk1"/>
                </a:solidFill>
              </a:rPr>
              <a:t>Motionera dina element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dirty="0">
                <a:solidFill>
                  <a:schemeClr val="dk1"/>
                </a:solidFill>
              </a:rPr>
              <a:t>Vrid termostaten från max till min, och ställ sen in i önskat läge. Om det inte fungerar bra så gör du felanmälan och får hjälp av fastighetsskötaren. Du får inte lufta elementen själv.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v-SE" sz="1800" dirty="0">
              <a:solidFill>
                <a:schemeClr val="dk1"/>
              </a:solidFill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Styrelsen träffar du varje tisdag 19:00-19:30 i styrelserummet, Knutpunkten</a:t>
            </a:r>
            <a:endParaRPr lang="sv-SE" sz="12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b="1" i="0" u="none" strike="noStrike" dirty="0">
                <a:solidFill>
                  <a:srgbClr val="00000A"/>
                </a:solidFill>
                <a:effectLst/>
                <a:latin typeface="Libre Baskerville" panose="020F0502020204030204" pitchFamily="2" charset="0"/>
              </a:rPr>
              <a:t>Mailadress :</a:t>
            </a:r>
            <a:r>
              <a:rPr lang="sv-SE" sz="1200" b="0" i="0" u="none" strike="noStrike" dirty="0">
                <a:solidFill>
                  <a:srgbClr val="00000A"/>
                </a:solidFill>
                <a:effectLst/>
                <a:latin typeface="Libre Baskerville" panose="020F0502020204030204" pitchFamily="2" charset="0"/>
              </a:rPr>
              <a:t> </a:t>
            </a:r>
            <a:r>
              <a:rPr lang="sv-SE" sz="1200" b="0" i="0" strike="noStrike" dirty="0">
                <a:solidFill>
                  <a:schemeClr val="tx1"/>
                </a:solidFill>
                <a:effectLst/>
                <a:latin typeface="Libre Baskerville" panose="020F0502020204030204" pitchFamily="2" charset="0"/>
              </a:rPr>
              <a:t>brfjasten@gmail.com</a:t>
            </a:r>
            <a:endParaRPr lang="sv-SE" sz="1200" dirty="0">
              <a:solidFill>
                <a:schemeClr val="tx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v-SE" sz="1800" dirty="0">
              <a:solidFill>
                <a:schemeClr val="dk1"/>
              </a:solidFill>
            </a:endParaRPr>
          </a:p>
        </p:txBody>
      </p:sp>
      <p:pic>
        <p:nvPicPr>
          <p:cNvPr id="1026" name="Picture 2" descr="Höst i Göteborg - Foto: Viktor Sundberg - Fotograf Viktor Sundberg |  Bröllopsfotograf | Naturfotograf | Fotokurser | Workshops | Göteborg">
            <a:extLst>
              <a:ext uri="{FF2B5EF4-FFF2-40B4-BE49-F238E27FC236}">
                <a16:creationId xmlns:a16="http://schemas.microsoft.com/office/drawing/2014/main" id="{A2BCAD2B-BF31-5ACA-04A0-FC2FD0DB0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588" y="1401114"/>
            <a:ext cx="3786823" cy="211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8675236-2001-8057-BA97-FAE37C826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9" y="8194315"/>
            <a:ext cx="2661047" cy="545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g2ec314ba396_0_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0797" y="487308"/>
            <a:ext cx="542925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g2ec314ba396_0_17"/>
          <p:cNvSpPr txBox="1"/>
          <p:nvPr/>
        </p:nvSpPr>
        <p:spPr>
          <a:xfrm>
            <a:off x="767953" y="5294569"/>
            <a:ext cx="57849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i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148</Words>
  <Application>Microsoft Office PowerPoint</Application>
  <PresentationFormat>A4 (210 x 297 mm)</PresentationFormat>
  <Paragraphs>9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Libre Baskerville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Malin Michaelson</dc:creator>
  <cp:lastModifiedBy>Malin Michaelson</cp:lastModifiedBy>
  <cp:revision>2</cp:revision>
  <dcterms:created xsi:type="dcterms:W3CDTF">2023-10-14T10:32:54Z</dcterms:created>
  <dcterms:modified xsi:type="dcterms:W3CDTF">2024-10-17T14:13:52Z</dcterms:modified>
</cp:coreProperties>
</file>