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6858000" cy="9906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3" d="100"/>
          <a:sy n="43" d="100"/>
        </p:scale>
        <p:origin x="218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E9B68-166C-4A4A-A2A8-7D87BC36CEDA}" type="datetimeFigureOut">
              <a:rPr lang="sv-SE" smtClean="0"/>
              <a:t>2024-06-17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0ECEE-A489-42CD-A2CC-84F83AEC91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7108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E9B68-166C-4A4A-A2A8-7D87BC36CEDA}" type="datetimeFigureOut">
              <a:rPr lang="sv-SE" smtClean="0"/>
              <a:t>2024-06-17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0ECEE-A489-42CD-A2CC-84F83AEC91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770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E9B68-166C-4A4A-A2A8-7D87BC36CEDA}" type="datetimeFigureOut">
              <a:rPr lang="sv-SE" smtClean="0"/>
              <a:t>2024-06-17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0ECEE-A489-42CD-A2CC-84F83AEC91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4764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E9B68-166C-4A4A-A2A8-7D87BC36CEDA}" type="datetimeFigureOut">
              <a:rPr lang="sv-SE" smtClean="0"/>
              <a:t>2024-06-17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0ECEE-A489-42CD-A2CC-84F83AEC91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815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E9B68-166C-4A4A-A2A8-7D87BC36CEDA}" type="datetimeFigureOut">
              <a:rPr lang="sv-SE" smtClean="0"/>
              <a:t>2024-06-17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0ECEE-A489-42CD-A2CC-84F83AEC91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4025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E9B68-166C-4A4A-A2A8-7D87BC36CEDA}" type="datetimeFigureOut">
              <a:rPr lang="sv-SE" smtClean="0"/>
              <a:t>2024-06-17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0ECEE-A489-42CD-A2CC-84F83AEC91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018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E9B68-166C-4A4A-A2A8-7D87BC36CEDA}" type="datetimeFigureOut">
              <a:rPr lang="sv-SE" smtClean="0"/>
              <a:t>2024-06-17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0ECEE-A489-42CD-A2CC-84F83AEC91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4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E9B68-166C-4A4A-A2A8-7D87BC36CEDA}" type="datetimeFigureOut">
              <a:rPr lang="sv-SE" smtClean="0"/>
              <a:t>2024-06-17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0ECEE-A489-42CD-A2CC-84F83AEC91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347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E9B68-166C-4A4A-A2A8-7D87BC36CEDA}" type="datetimeFigureOut">
              <a:rPr lang="sv-SE" smtClean="0"/>
              <a:t>2024-06-17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0ECEE-A489-42CD-A2CC-84F83AEC91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0461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E9B68-166C-4A4A-A2A8-7D87BC36CEDA}" type="datetimeFigureOut">
              <a:rPr lang="sv-SE" smtClean="0"/>
              <a:t>2024-06-17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0ECEE-A489-42CD-A2CC-84F83AEC91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0993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E9B68-166C-4A4A-A2A8-7D87BC36CEDA}" type="datetimeFigureOut">
              <a:rPr lang="sv-SE" smtClean="0"/>
              <a:t>2024-06-17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0ECEE-A489-42CD-A2CC-84F83AEC91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686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E9B68-166C-4A4A-A2A8-7D87BC36CEDA}" type="datetimeFigureOut">
              <a:rPr lang="sv-SE" smtClean="0"/>
              <a:t>2024-06-17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0ECEE-A489-42CD-A2CC-84F83AEC91E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464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FB1B9E7-66B4-B425-7BA9-DD48F8F12C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97" y="487308"/>
            <a:ext cx="5429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594EFB11-6DCF-B418-244C-4C1D0D4C6D1B}"/>
              </a:ext>
            </a:extLst>
          </p:cNvPr>
          <p:cNvSpPr txBox="1"/>
          <p:nvPr/>
        </p:nvSpPr>
        <p:spPr>
          <a:xfrm>
            <a:off x="671029" y="1387976"/>
            <a:ext cx="5430333" cy="73558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Informationsmöte om nytt nyckelsystem </a:t>
            </a:r>
            <a:br>
              <a:rPr lang="sv-S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25/6 </a:t>
            </a:r>
            <a:r>
              <a:rPr lang="sv-SE" sz="16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</a:t>
            </a:r>
            <a:r>
              <a:rPr lang="sv-S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18:00 samt 20:00 i Knutpunkten. </a:t>
            </a:r>
          </a:p>
          <a:p>
            <a:r>
              <a:rPr lang="sv-S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Lokalen rymmer 60 personer, först till kvarn….</a:t>
            </a:r>
          </a:p>
          <a:p>
            <a:endParaRPr lang="sv-S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I augusti kommer vi att byta nycklar till </a:t>
            </a:r>
          </a:p>
          <a:p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alla lägenheter, förråd och andra dörrar i Brf jästen. </a:t>
            </a:r>
            <a:b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Då byts samtliga cylinderlås. Ditt tillhållarlås byts inte.</a:t>
            </a:r>
          </a:p>
          <a:p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Samtidigt uppdateras passage och bokningssystemet</a:t>
            </a:r>
          </a:p>
          <a:p>
            <a:endParaRPr lang="sv-S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Från 26/8 behöver du ha din nya nyckel eftersom </a:t>
            </a:r>
          </a:p>
          <a:p>
            <a:pPr>
              <a:tabLst>
                <a:tab pos="5021263" algn="l"/>
              </a:tabLst>
            </a:pPr>
            <a:r>
              <a:rPr lang="sv-S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systemet byts ut succesivt fram till 13/9</a:t>
            </a:r>
          </a:p>
          <a:p>
            <a:b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Vid mötet 25/6 informeras om hur bytet går till </a:t>
            </a:r>
            <a:b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och vad du behöver tänka på inför det. </a:t>
            </a:r>
          </a:p>
          <a:p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Det kommer att finnas möjlighet att ställa frågor.</a:t>
            </a:r>
          </a:p>
          <a:p>
            <a:endParaRPr lang="sv-S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kommer att kunna kvittera ut nya nycklar</a:t>
            </a:r>
          </a:p>
          <a:p>
            <a:r>
              <a:rPr lang="sv-S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25/6 från 17:00</a:t>
            </a:r>
          </a:p>
          <a:p>
            <a:r>
              <a:rPr lang="sv-S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2/7 </a:t>
            </a:r>
            <a:r>
              <a:rPr lang="sv-SE" sz="16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</a:t>
            </a:r>
            <a:r>
              <a:rPr lang="sv-S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18:00-19:00</a:t>
            </a:r>
          </a:p>
          <a:p>
            <a:r>
              <a:rPr lang="sv-S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13/8 </a:t>
            </a:r>
            <a:r>
              <a:rPr lang="sv-SE" sz="16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</a:t>
            </a:r>
            <a:r>
              <a:rPr lang="sv-SE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18:00-19:30</a:t>
            </a:r>
          </a:p>
          <a:p>
            <a:endParaRPr lang="sv-SE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800" i="0" u="none" strike="noStrike" dirty="0">
                <a:solidFill>
                  <a:srgbClr val="00000A"/>
                </a:solidFill>
                <a:effectLst/>
                <a:latin typeface="Libre Baskerville"/>
              </a:rPr>
              <a:t>Ettor, tvåor och  treor får tre nya nycklar med tagg, </a:t>
            </a:r>
          </a:p>
          <a:p>
            <a:r>
              <a:rPr lang="sv-SE" sz="1800" i="0" u="none" strike="noStrike" dirty="0">
                <a:solidFill>
                  <a:srgbClr val="00000A"/>
                </a:solidFill>
                <a:effectLst/>
                <a:latin typeface="Libre Baskerville"/>
              </a:rPr>
              <a:t>fyror och femmor får fyra nya nycklar med tagg. </a:t>
            </a:r>
          </a:p>
          <a:p>
            <a:r>
              <a:rPr lang="sv-SE" sz="1800" i="0" u="none" strike="noStrike" dirty="0">
                <a:solidFill>
                  <a:srgbClr val="00000A"/>
                </a:solidFill>
                <a:effectLst/>
                <a:latin typeface="Libre Baskerville"/>
              </a:rPr>
              <a:t>Beställningsblankett för tillköp av fler nycklar erhålls vid </a:t>
            </a:r>
          </a:p>
          <a:p>
            <a:r>
              <a:rPr lang="sv-SE" sz="1800" i="0" u="none" strike="noStrike" dirty="0">
                <a:solidFill>
                  <a:srgbClr val="00000A"/>
                </a:solidFill>
                <a:effectLst/>
                <a:latin typeface="Libre Baskerville"/>
              </a:rPr>
              <a:t>Infotillfället, eller kan hämtas på hemsidan.</a:t>
            </a:r>
          </a:p>
          <a:p>
            <a:r>
              <a:rPr lang="sv-SE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Nyckel kan bara kvitteras ut av medlem. </a:t>
            </a:r>
          </a:p>
          <a:p>
            <a:r>
              <a:rPr lang="sv-SE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Medlem ska legitimera sig vid uthämtning.</a:t>
            </a:r>
          </a:p>
          <a:p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Om medlem inte kan komma ska ombudet </a:t>
            </a:r>
          </a:p>
          <a:p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visa eget och medlems legitimation</a:t>
            </a:r>
          </a:p>
        </p:txBody>
      </p:sp>
    </p:spTree>
    <p:extLst>
      <p:ext uri="{BB962C8B-B14F-4D97-AF65-F5344CB8AC3E}">
        <p14:creationId xmlns:p14="http://schemas.microsoft.com/office/powerpoint/2010/main" val="1928092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184</Words>
  <Application>Microsoft Office PowerPoint</Application>
  <PresentationFormat>A4 (210 x 297 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Libre Baskerville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Malin Michaelson</dc:creator>
  <cp:lastModifiedBy>Malin Michaelson</cp:lastModifiedBy>
  <cp:revision>13</cp:revision>
  <cp:lastPrinted>2024-06-17T20:11:43Z</cp:lastPrinted>
  <dcterms:created xsi:type="dcterms:W3CDTF">2023-10-14T10:32:54Z</dcterms:created>
  <dcterms:modified xsi:type="dcterms:W3CDTF">2024-06-17T21:03:28Z</dcterms:modified>
</cp:coreProperties>
</file>