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6"/>
  </p:notesMasterIdLst>
  <p:handoutMasterIdLst>
    <p:handoutMasterId r:id="rId17"/>
  </p:handoutMasterIdLst>
  <p:sldIdLst>
    <p:sldId id="257" r:id="rId2"/>
    <p:sldId id="2142532870" r:id="rId3"/>
    <p:sldId id="2142532863" r:id="rId4"/>
    <p:sldId id="2142532864" r:id="rId5"/>
    <p:sldId id="2142532865" r:id="rId6"/>
    <p:sldId id="2142532871" r:id="rId7"/>
    <p:sldId id="2142532879" r:id="rId8"/>
    <p:sldId id="264" r:id="rId9"/>
    <p:sldId id="265" r:id="rId10"/>
    <p:sldId id="2142532878" r:id="rId11"/>
    <p:sldId id="2142532877" r:id="rId12"/>
    <p:sldId id="2142532881" r:id="rId13"/>
    <p:sldId id="2142532882" r:id="rId14"/>
    <p:sldId id="270" r:id="rId1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CC97F-E60D-4811-B468-3725EB2ED9AB}" v="3" dt="2023-05-07T15:31:06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Ekström" userId="58cbf4d4-6d95-4bd3-b81d-ef02bdcd4e11" providerId="ADAL" clId="{A8CCC97F-E60D-4811-B468-3725EB2ED9AB}"/>
    <pc:docChg chg="undo custSel addSld delSld modSld sldOrd">
      <pc:chgData name="Maria Ekström" userId="58cbf4d4-6d95-4bd3-b81d-ef02bdcd4e11" providerId="ADAL" clId="{A8CCC97F-E60D-4811-B468-3725EB2ED9AB}" dt="2023-05-10T06:20:43.969" v="2570" actId="20577"/>
      <pc:docMkLst>
        <pc:docMk/>
      </pc:docMkLst>
      <pc:sldChg chg="addSp delSp modSp mod setBg">
        <pc:chgData name="Maria Ekström" userId="58cbf4d4-6d95-4bd3-b81d-ef02bdcd4e11" providerId="ADAL" clId="{A8CCC97F-E60D-4811-B468-3725EB2ED9AB}" dt="2023-04-26T08:24:39.006" v="1549" actId="26606"/>
        <pc:sldMkLst>
          <pc:docMk/>
          <pc:sldMk cId="3897364615" sldId="257"/>
        </pc:sldMkLst>
        <pc:spChg chg="mod ord">
          <ac:chgData name="Maria Ekström" userId="58cbf4d4-6d95-4bd3-b81d-ef02bdcd4e11" providerId="ADAL" clId="{A8CCC97F-E60D-4811-B468-3725EB2ED9AB}" dt="2023-04-26T08:24:39.006" v="1549" actId="26606"/>
          <ac:spMkLst>
            <pc:docMk/>
            <pc:sldMk cId="3897364615" sldId="257"/>
            <ac:spMk id="2" creationId="{A764716B-0884-89AF-9FDE-FEBD385333E1}"/>
          </ac:spMkLst>
        </pc:spChg>
        <pc:spChg chg="add del">
          <ac:chgData name="Maria Ekström" userId="58cbf4d4-6d95-4bd3-b81d-ef02bdcd4e11" providerId="ADAL" clId="{A8CCC97F-E60D-4811-B468-3725EB2ED9AB}" dt="2023-04-26T08:24:35.849" v="1546" actId="26606"/>
          <ac:spMkLst>
            <pc:docMk/>
            <pc:sldMk cId="3897364615" sldId="257"/>
            <ac:spMk id="10" creationId="{0BABF38A-8A0D-492E-BD20-6CF4D46B50BD}"/>
          </ac:spMkLst>
        </pc:spChg>
        <pc:spChg chg="add del">
          <ac:chgData name="Maria Ekström" userId="58cbf4d4-6d95-4bd3-b81d-ef02bdcd4e11" providerId="ADAL" clId="{A8CCC97F-E60D-4811-B468-3725EB2ED9AB}" dt="2023-04-26T08:24:35.849" v="1546" actId="26606"/>
          <ac:spMkLst>
            <pc:docMk/>
            <pc:sldMk cId="3897364615" sldId="257"/>
            <ac:spMk id="14" creationId="{37FDDF72-DE39-4F99-A3C1-DD9D7815D7DB}"/>
          </ac:spMkLst>
        </pc:spChg>
        <pc:spChg chg="add del">
          <ac:chgData name="Maria Ekström" userId="58cbf4d4-6d95-4bd3-b81d-ef02bdcd4e11" providerId="ADAL" clId="{A8CCC97F-E60D-4811-B468-3725EB2ED9AB}" dt="2023-04-26T08:24:35.849" v="1546" actId="26606"/>
          <ac:spMkLst>
            <pc:docMk/>
            <pc:sldMk cId="3897364615" sldId="257"/>
            <ac:spMk id="16" creationId="{5E4ECE80-3AD1-450C-B62A-98788F193948}"/>
          </ac:spMkLst>
        </pc:spChg>
        <pc:spChg chg="add del">
          <ac:chgData name="Maria Ekström" userId="58cbf4d4-6d95-4bd3-b81d-ef02bdcd4e11" providerId="ADAL" clId="{A8CCC97F-E60D-4811-B468-3725EB2ED9AB}" dt="2023-04-26T08:24:38.899" v="1548" actId="26606"/>
          <ac:spMkLst>
            <pc:docMk/>
            <pc:sldMk cId="3897364615" sldId="257"/>
            <ac:spMk id="21" creationId="{0BABF38A-8A0D-492E-BD20-6CF4D46B50BD}"/>
          </ac:spMkLst>
        </pc:spChg>
        <pc:spChg chg="add del">
          <ac:chgData name="Maria Ekström" userId="58cbf4d4-6d95-4bd3-b81d-ef02bdcd4e11" providerId="ADAL" clId="{A8CCC97F-E60D-4811-B468-3725EB2ED9AB}" dt="2023-04-26T08:24:38.899" v="1548" actId="26606"/>
          <ac:spMkLst>
            <pc:docMk/>
            <pc:sldMk cId="3897364615" sldId="257"/>
            <ac:spMk id="23" creationId="{310E06F9-9F12-4D1B-92C0-4B30818D093E}"/>
          </ac:spMkLst>
        </pc:spChg>
        <pc:spChg chg="add del">
          <ac:chgData name="Maria Ekström" userId="58cbf4d4-6d95-4bd3-b81d-ef02bdcd4e11" providerId="ADAL" clId="{A8CCC97F-E60D-4811-B468-3725EB2ED9AB}" dt="2023-04-26T08:24:38.899" v="1548" actId="26606"/>
          <ac:spMkLst>
            <pc:docMk/>
            <pc:sldMk cId="3897364615" sldId="257"/>
            <ac:spMk id="24" creationId="{7DA29CF3-8B8B-4DDF-A19B-72E0059DD5DC}"/>
          </ac:spMkLst>
        </pc:spChg>
        <pc:spChg chg="add">
          <ac:chgData name="Maria Ekström" userId="58cbf4d4-6d95-4bd3-b81d-ef02bdcd4e11" providerId="ADAL" clId="{A8CCC97F-E60D-4811-B468-3725EB2ED9AB}" dt="2023-04-26T08:24:39.006" v="1549" actId="26606"/>
          <ac:spMkLst>
            <pc:docMk/>
            <pc:sldMk cId="3897364615" sldId="257"/>
            <ac:spMk id="26" creationId="{0BABF38A-8A0D-492E-BD20-6CF4D46B50BD}"/>
          </ac:spMkLst>
        </pc:spChg>
        <pc:spChg chg="add">
          <ac:chgData name="Maria Ekström" userId="58cbf4d4-6d95-4bd3-b81d-ef02bdcd4e11" providerId="ADAL" clId="{A8CCC97F-E60D-4811-B468-3725EB2ED9AB}" dt="2023-04-26T08:24:39.006" v="1549" actId="26606"/>
          <ac:spMkLst>
            <pc:docMk/>
            <pc:sldMk cId="3897364615" sldId="257"/>
            <ac:spMk id="28" creationId="{E2748806-3AF5-4078-830A-C1F26BF1B200}"/>
          </ac:spMkLst>
        </pc:spChg>
        <pc:spChg chg="add">
          <ac:chgData name="Maria Ekström" userId="58cbf4d4-6d95-4bd3-b81d-ef02bdcd4e11" providerId="ADAL" clId="{A8CCC97F-E60D-4811-B468-3725EB2ED9AB}" dt="2023-04-26T08:24:39.006" v="1549" actId="26606"/>
          <ac:spMkLst>
            <pc:docMk/>
            <pc:sldMk cId="3897364615" sldId="257"/>
            <ac:spMk id="29" creationId="{BF991FCB-5132-414C-B377-526F56121B69}"/>
          </ac:spMkLst>
        </pc:spChg>
        <pc:spChg chg="add">
          <ac:chgData name="Maria Ekström" userId="58cbf4d4-6d95-4bd3-b81d-ef02bdcd4e11" providerId="ADAL" clId="{A8CCC97F-E60D-4811-B468-3725EB2ED9AB}" dt="2023-04-26T08:24:39.006" v="1549" actId="26606"/>
          <ac:spMkLst>
            <pc:docMk/>
            <pc:sldMk cId="3897364615" sldId="257"/>
            <ac:spMk id="30" creationId="{F23DAFF7-4C98-4E0E-8986-198D54B6C1F0}"/>
          </ac:spMkLst>
        </pc:spChg>
        <pc:grpChg chg="add del">
          <ac:chgData name="Maria Ekström" userId="58cbf4d4-6d95-4bd3-b81d-ef02bdcd4e11" providerId="ADAL" clId="{A8CCC97F-E60D-4811-B468-3725EB2ED9AB}" dt="2023-04-26T08:24:38.899" v="1548" actId="26606"/>
          <ac:grpSpMkLst>
            <pc:docMk/>
            <pc:sldMk cId="3897364615" sldId="257"/>
            <ac:grpSpMk id="18" creationId="{2C96D671-CB09-4A40-87DE-E5042068B0E0}"/>
          </ac:grpSpMkLst>
        </pc:grpChg>
        <pc:picChg chg="mod">
          <ac:chgData name="Maria Ekström" userId="58cbf4d4-6d95-4bd3-b81d-ef02bdcd4e11" providerId="ADAL" clId="{A8CCC97F-E60D-4811-B468-3725EB2ED9AB}" dt="2023-04-26T08:24:39.006" v="1549" actId="26606"/>
          <ac:picMkLst>
            <pc:docMk/>
            <pc:sldMk cId="3897364615" sldId="257"/>
            <ac:picMk id="4" creationId="{B324AD97-3EE5-372B-6F53-13138E56906C}"/>
          </ac:picMkLst>
        </pc:picChg>
        <pc:picChg chg="add del">
          <ac:chgData name="Maria Ekström" userId="58cbf4d4-6d95-4bd3-b81d-ef02bdcd4e11" providerId="ADAL" clId="{A8CCC97F-E60D-4811-B468-3725EB2ED9AB}" dt="2023-04-26T08:24:35.849" v="1546" actId="26606"/>
          <ac:picMkLst>
            <pc:docMk/>
            <pc:sldMk cId="3897364615" sldId="257"/>
            <ac:picMk id="12" creationId="{BC526B7A-4801-4FD1-95C8-03AF22629E87}"/>
          </ac:picMkLst>
        </pc:picChg>
        <pc:picChg chg="add del">
          <ac:chgData name="Maria Ekström" userId="58cbf4d4-6d95-4bd3-b81d-ef02bdcd4e11" providerId="ADAL" clId="{A8CCC97F-E60D-4811-B468-3725EB2ED9AB}" dt="2023-04-26T08:24:38.899" v="1548" actId="26606"/>
          <ac:picMkLst>
            <pc:docMk/>
            <pc:sldMk cId="3897364615" sldId="257"/>
            <ac:picMk id="22" creationId="{BC526B7A-4801-4FD1-95C8-03AF22629E87}"/>
          </ac:picMkLst>
        </pc:picChg>
        <pc:picChg chg="add">
          <ac:chgData name="Maria Ekström" userId="58cbf4d4-6d95-4bd3-b81d-ef02bdcd4e11" providerId="ADAL" clId="{A8CCC97F-E60D-4811-B468-3725EB2ED9AB}" dt="2023-04-26T08:24:39.006" v="1549" actId="26606"/>
          <ac:picMkLst>
            <pc:docMk/>
            <pc:sldMk cId="3897364615" sldId="257"/>
            <ac:picMk id="27" creationId="{BC526B7A-4801-4FD1-95C8-03AF22629E87}"/>
          </ac:picMkLst>
        </pc:picChg>
      </pc:sldChg>
      <pc:sldChg chg="modSp add mod">
        <pc:chgData name="Maria Ekström" userId="58cbf4d4-6d95-4bd3-b81d-ef02bdcd4e11" providerId="ADAL" clId="{A8CCC97F-E60D-4811-B468-3725EB2ED9AB}" dt="2023-05-02T16:38:14.921" v="2528" actId="20577"/>
        <pc:sldMkLst>
          <pc:docMk/>
          <pc:sldMk cId="0" sldId="264"/>
        </pc:sldMkLst>
        <pc:spChg chg="mod">
          <ac:chgData name="Maria Ekström" userId="58cbf4d4-6d95-4bd3-b81d-ef02bdcd4e11" providerId="ADAL" clId="{A8CCC97F-E60D-4811-B468-3725EB2ED9AB}" dt="2023-05-02T16:38:14.921" v="2528" actId="20577"/>
          <ac:spMkLst>
            <pc:docMk/>
            <pc:sldMk cId="0" sldId="264"/>
            <ac:spMk id="158" creationId="{00000000-0000-0000-0000-000000000000}"/>
          </ac:spMkLst>
        </pc:spChg>
      </pc:sldChg>
      <pc:sldChg chg="modSp add mod">
        <pc:chgData name="Maria Ekström" userId="58cbf4d4-6d95-4bd3-b81d-ef02bdcd4e11" providerId="ADAL" clId="{A8CCC97F-E60D-4811-B468-3725EB2ED9AB}" dt="2023-05-02T16:39:09.921" v="2548" actId="20577"/>
        <pc:sldMkLst>
          <pc:docMk/>
          <pc:sldMk cId="0" sldId="265"/>
        </pc:sldMkLst>
        <pc:spChg chg="mod">
          <ac:chgData name="Maria Ekström" userId="58cbf4d4-6d95-4bd3-b81d-ef02bdcd4e11" providerId="ADAL" clId="{A8CCC97F-E60D-4811-B468-3725EB2ED9AB}" dt="2023-05-02T16:39:09.921" v="2548" actId="20577"/>
          <ac:spMkLst>
            <pc:docMk/>
            <pc:sldMk cId="0" sldId="265"/>
            <ac:spMk id="159" creationId="{00000000-0000-0000-0000-000000000000}"/>
          </ac:spMkLst>
        </pc:spChg>
      </pc:sldChg>
      <pc:sldChg chg="add">
        <pc:chgData name="Maria Ekström" userId="58cbf4d4-6d95-4bd3-b81d-ef02bdcd4e11" providerId="ADAL" clId="{A8CCC97F-E60D-4811-B468-3725EB2ED9AB}" dt="2023-05-07T15:31:06.747" v="2554"/>
        <pc:sldMkLst>
          <pc:docMk/>
          <pc:sldMk cId="0" sldId="270"/>
        </pc:sldMkLst>
      </pc:sldChg>
      <pc:sldChg chg="modSp mod">
        <pc:chgData name="Maria Ekström" userId="58cbf4d4-6d95-4bd3-b81d-ef02bdcd4e11" providerId="ADAL" clId="{A8CCC97F-E60D-4811-B468-3725EB2ED9AB}" dt="2023-05-09T15:40:00.751" v="2566" actId="20577"/>
        <pc:sldMkLst>
          <pc:docMk/>
          <pc:sldMk cId="13771061" sldId="2142532863"/>
        </pc:sldMkLst>
        <pc:spChg chg="mod">
          <ac:chgData name="Maria Ekström" userId="58cbf4d4-6d95-4bd3-b81d-ef02bdcd4e11" providerId="ADAL" clId="{A8CCC97F-E60D-4811-B468-3725EB2ED9AB}" dt="2023-05-09T15:40:00.751" v="2566" actId="20577"/>
          <ac:spMkLst>
            <pc:docMk/>
            <pc:sldMk cId="13771061" sldId="2142532863"/>
            <ac:spMk id="3" creationId="{AF2913AB-27C2-AA14-B230-906361F039E1}"/>
          </ac:spMkLst>
        </pc:spChg>
        <pc:spChg chg="mod">
          <ac:chgData name="Maria Ekström" userId="58cbf4d4-6d95-4bd3-b81d-ef02bdcd4e11" providerId="ADAL" clId="{A8CCC97F-E60D-4811-B468-3725EB2ED9AB}" dt="2023-04-25T09:01:21.728" v="44" actId="20577"/>
          <ac:spMkLst>
            <pc:docMk/>
            <pc:sldMk cId="13771061" sldId="2142532863"/>
            <ac:spMk id="13" creationId="{885E381F-1D93-ADBA-8B16-DF6A16BDFD59}"/>
          </ac:spMkLst>
        </pc:spChg>
      </pc:sldChg>
      <pc:sldChg chg="addSp delSp modSp mod">
        <pc:chgData name="Maria Ekström" userId="58cbf4d4-6d95-4bd3-b81d-ef02bdcd4e11" providerId="ADAL" clId="{A8CCC97F-E60D-4811-B468-3725EB2ED9AB}" dt="2023-05-02T14:21:52.131" v="2444" actId="20577"/>
        <pc:sldMkLst>
          <pc:docMk/>
          <pc:sldMk cId="405396964" sldId="2142532864"/>
        </pc:sldMkLst>
        <pc:spChg chg="mod">
          <ac:chgData name="Maria Ekström" userId="58cbf4d4-6d95-4bd3-b81d-ef02bdcd4e11" providerId="ADAL" clId="{A8CCC97F-E60D-4811-B468-3725EB2ED9AB}" dt="2023-05-02T14:21:24.858" v="2438" actId="14100"/>
          <ac:spMkLst>
            <pc:docMk/>
            <pc:sldMk cId="405396964" sldId="2142532864"/>
            <ac:spMk id="2" creationId="{2ADF7728-0F32-0A49-CC6B-6BBD1682E6E4}"/>
          </ac:spMkLst>
        </pc:spChg>
        <pc:spChg chg="del mod">
          <ac:chgData name="Maria Ekström" userId="58cbf4d4-6d95-4bd3-b81d-ef02bdcd4e11" providerId="ADAL" clId="{A8CCC97F-E60D-4811-B468-3725EB2ED9AB}" dt="2023-05-02T14:21:32.844" v="2440" actId="478"/>
          <ac:spMkLst>
            <pc:docMk/>
            <pc:sldMk cId="405396964" sldId="2142532864"/>
            <ac:spMk id="3" creationId="{9F96D385-3AA5-139C-A1C1-84C3400E276F}"/>
          </ac:spMkLst>
        </pc:spChg>
        <pc:spChg chg="add mod">
          <ac:chgData name="Maria Ekström" userId="58cbf4d4-6d95-4bd3-b81d-ef02bdcd4e11" providerId="ADAL" clId="{A8CCC97F-E60D-4811-B468-3725EB2ED9AB}" dt="2023-05-02T14:21:52.131" v="2444" actId="20577"/>
          <ac:spMkLst>
            <pc:docMk/>
            <pc:sldMk cId="405396964" sldId="2142532864"/>
            <ac:spMk id="6" creationId="{E6240FFF-EE05-93C8-F463-F7FD9E34A1FF}"/>
          </ac:spMkLst>
        </pc:spChg>
      </pc:sldChg>
      <pc:sldChg chg="modSp mod">
        <pc:chgData name="Maria Ekström" userId="58cbf4d4-6d95-4bd3-b81d-ef02bdcd4e11" providerId="ADAL" clId="{A8CCC97F-E60D-4811-B468-3725EB2ED9AB}" dt="2023-05-02T16:28:19.228" v="2496" actId="20577"/>
        <pc:sldMkLst>
          <pc:docMk/>
          <pc:sldMk cId="567335317" sldId="2142532865"/>
        </pc:sldMkLst>
        <pc:spChg chg="mod">
          <ac:chgData name="Maria Ekström" userId="58cbf4d4-6d95-4bd3-b81d-ef02bdcd4e11" providerId="ADAL" clId="{A8CCC97F-E60D-4811-B468-3725EB2ED9AB}" dt="2023-05-02T14:22:38.959" v="2451" actId="14100"/>
          <ac:spMkLst>
            <pc:docMk/>
            <pc:sldMk cId="567335317" sldId="2142532865"/>
            <ac:spMk id="2" creationId="{2ADF7728-0F32-0A49-CC6B-6BBD1682E6E4}"/>
          </ac:spMkLst>
        </pc:spChg>
        <pc:spChg chg="mod">
          <ac:chgData name="Maria Ekström" userId="58cbf4d4-6d95-4bd3-b81d-ef02bdcd4e11" providerId="ADAL" clId="{A8CCC97F-E60D-4811-B468-3725EB2ED9AB}" dt="2023-05-02T16:28:19.228" v="2496" actId="20577"/>
          <ac:spMkLst>
            <pc:docMk/>
            <pc:sldMk cId="567335317" sldId="2142532865"/>
            <ac:spMk id="3" creationId="{9F96D385-3AA5-139C-A1C1-84C3400E276F}"/>
          </ac:spMkLst>
        </pc:spChg>
      </pc:sldChg>
      <pc:sldChg chg="modSp del mod">
        <pc:chgData name="Maria Ekström" userId="58cbf4d4-6d95-4bd3-b81d-ef02bdcd4e11" providerId="ADAL" clId="{A8CCC97F-E60D-4811-B468-3725EB2ED9AB}" dt="2023-05-02T16:32:31.162" v="2516" actId="2696"/>
        <pc:sldMkLst>
          <pc:docMk/>
          <pc:sldMk cId="1095592698" sldId="2142532866"/>
        </pc:sldMkLst>
        <pc:spChg chg="mod">
          <ac:chgData name="Maria Ekström" userId="58cbf4d4-6d95-4bd3-b81d-ef02bdcd4e11" providerId="ADAL" clId="{A8CCC97F-E60D-4811-B468-3725EB2ED9AB}" dt="2023-05-02T16:29:59.952" v="2515" actId="20577"/>
          <ac:spMkLst>
            <pc:docMk/>
            <pc:sldMk cId="1095592698" sldId="2142532866"/>
            <ac:spMk id="2" creationId="{2ADF7728-0F32-0A49-CC6B-6BBD1682E6E4}"/>
          </ac:spMkLst>
        </pc:spChg>
        <pc:spChg chg="mod">
          <ac:chgData name="Maria Ekström" userId="58cbf4d4-6d95-4bd3-b81d-ef02bdcd4e11" providerId="ADAL" clId="{A8CCC97F-E60D-4811-B468-3725EB2ED9AB}" dt="2023-05-02T16:28:44.311" v="2497" actId="20577"/>
          <ac:spMkLst>
            <pc:docMk/>
            <pc:sldMk cId="1095592698" sldId="2142532866"/>
            <ac:spMk id="3" creationId="{9F96D385-3AA5-139C-A1C1-84C3400E276F}"/>
          </ac:spMkLst>
        </pc:spChg>
      </pc:sldChg>
      <pc:sldChg chg="del">
        <pc:chgData name="Maria Ekström" userId="58cbf4d4-6d95-4bd3-b81d-ef02bdcd4e11" providerId="ADAL" clId="{A8CCC97F-E60D-4811-B468-3725EB2ED9AB}" dt="2023-04-25T09:09:04.998" v="678" actId="2696"/>
        <pc:sldMkLst>
          <pc:docMk/>
          <pc:sldMk cId="4045553391" sldId="2142532867"/>
        </pc:sldMkLst>
      </pc:sldChg>
      <pc:sldChg chg="modSp del mod">
        <pc:chgData name="Maria Ekström" userId="58cbf4d4-6d95-4bd3-b81d-ef02bdcd4e11" providerId="ADAL" clId="{A8CCC97F-E60D-4811-B468-3725EB2ED9AB}" dt="2023-04-25T09:11:54.184" v="1028" actId="47"/>
        <pc:sldMkLst>
          <pc:docMk/>
          <pc:sldMk cId="626431762" sldId="2142532868"/>
        </pc:sldMkLst>
        <pc:spChg chg="mod">
          <ac:chgData name="Maria Ekström" userId="58cbf4d4-6d95-4bd3-b81d-ef02bdcd4e11" providerId="ADAL" clId="{A8CCC97F-E60D-4811-B468-3725EB2ED9AB}" dt="2023-04-25T09:10:38.664" v="922" actId="14100"/>
          <ac:spMkLst>
            <pc:docMk/>
            <pc:sldMk cId="626431762" sldId="2142532868"/>
            <ac:spMk id="2" creationId="{2ADF7728-0F32-0A49-CC6B-6BBD1682E6E4}"/>
          </ac:spMkLst>
        </pc:spChg>
        <pc:spChg chg="mod">
          <ac:chgData name="Maria Ekström" userId="58cbf4d4-6d95-4bd3-b81d-ef02bdcd4e11" providerId="ADAL" clId="{A8CCC97F-E60D-4811-B468-3725EB2ED9AB}" dt="2023-04-25T09:10:32.729" v="921" actId="6549"/>
          <ac:spMkLst>
            <pc:docMk/>
            <pc:sldMk cId="626431762" sldId="2142532868"/>
            <ac:spMk id="3" creationId="{9F96D385-3AA5-139C-A1C1-84C3400E276F}"/>
          </ac:spMkLst>
        </pc:spChg>
      </pc:sldChg>
      <pc:sldChg chg="modSp mod ord">
        <pc:chgData name="Maria Ekström" userId="58cbf4d4-6d95-4bd3-b81d-ef02bdcd4e11" providerId="ADAL" clId="{A8CCC97F-E60D-4811-B468-3725EB2ED9AB}" dt="2023-05-09T16:21:27.157" v="2568"/>
        <pc:sldMkLst>
          <pc:docMk/>
          <pc:sldMk cId="2834300654" sldId="2142532870"/>
        </pc:sldMkLst>
        <pc:spChg chg="mod">
          <ac:chgData name="Maria Ekström" userId="58cbf4d4-6d95-4bd3-b81d-ef02bdcd4e11" providerId="ADAL" clId="{A8CCC97F-E60D-4811-B468-3725EB2ED9AB}" dt="2023-05-02T13:57:29.682" v="1652" actId="20577"/>
          <ac:spMkLst>
            <pc:docMk/>
            <pc:sldMk cId="2834300654" sldId="2142532870"/>
            <ac:spMk id="3" creationId="{9F96D385-3AA5-139C-A1C1-84C3400E276F}"/>
          </ac:spMkLst>
        </pc:spChg>
      </pc:sldChg>
      <pc:sldChg chg="addSp delSp modSp add del mod ord">
        <pc:chgData name="Maria Ekström" userId="58cbf4d4-6d95-4bd3-b81d-ef02bdcd4e11" providerId="ADAL" clId="{A8CCC97F-E60D-4811-B468-3725EB2ED9AB}" dt="2023-05-02T16:34:39.045" v="2524" actId="20577"/>
        <pc:sldMkLst>
          <pc:docMk/>
          <pc:sldMk cId="3981478093" sldId="2142532871"/>
        </pc:sldMkLst>
        <pc:spChg chg="mod">
          <ac:chgData name="Maria Ekström" userId="58cbf4d4-6d95-4bd3-b81d-ef02bdcd4e11" providerId="ADAL" clId="{A8CCC97F-E60D-4811-B468-3725EB2ED9AB}" dt="2023-05-02T14:00:47.998" v="1781" actId="14100"/>
          <ac:spMkLst>
            <pc:docMk/>
            <pc:sldMk cId="3981478093" sldId="2142532871"/>
            <ac:spMk id="2" creationId="{2ADF7728-0F32-0A49-CC6B-6BBD1682E6E4}"/>
          </ac:spMkLst>
        </pc:spChg>
        <pc:spChg chg="del mod">
          <ac:chgData name="Maria Ekström" userId="58cbf4d4-6d95-4bd3-b81d-ef02bdcd4e11" providerId="ADAL" clId="{A8CCC97F-E60D-4811-B468-3725EB2ED9AB}" dt="2023-05-02T14:01:02.338" v="1786" actId="478"/>
          <ac:spMkLst>
            <pc:docMk/>
            <pc:sldMk cId="3981478093" sldId="2142532871"/>
            <ac:spMk id="3" creationId="{9F96D385-3AA5-139C-A1C1-84C3400E276F}"/>
          </ac:spMkLst>
        </pc:spChg>
        <pc:spChg chg="add mod">
          <ac:chgData name="Maria Ekström" userId="58cbf4d4-6d95-4bd3-b81d-ef02bdcd4e11" providerId="ADAL" clId="{A8CCC97F-E60D-4811-B468-3725EB2ED9AB}" dt="2023-05-02T16:34:39.045" v="2524" actId="20577"/>
          <ac:spMkLst>
            <pc:docMk/>
            <pc:sldMk cId="3981478093" sldId="2142532871"/>
            <ac:spMk id="6" creationId="{89EBA98B-A8A2-709D-964D-19F18AFDA17F}"/>
          </ac:spMkLst>
        </pc:spChg>
      </pc:sldChg>
      <pc:sldChg chg="del">
        <pc:chgData name="Maria Ekström" userId="58cbf4d4-6d95-4bd3-b81d-ef02bdcd4e11" providerId="ADAL" clId="{A8CCC97F-E60D-4811-B468-3725EB2ED9AB}" dt="2023-04-25T09:12:00.274" v="1029" actId="47"/>
        <pc:sldMkLst>
          <pc:docMk/>
          <pc:sldMk cId="4187466655" sldId="2142532872"/>
        </pc:sldMkLst>
      </pc:sldChg>
      <pc:sldChg chg="add del">
        <pc:chgData name="Maria Ekström" userId="58cbf4d4-6d95-4bd3-b81d-ef02bdcd4e11" providerId="ADAL" clId="{A8CCC97F-E60D-4811-B468-3725EB2ED9AB}" dt="2023-04-26T08:22:58.303" v="1472" actId="47"/>
        <pc:sldMkLst>
          <pc:docMk/>
          <pc:sldMk cId="348108690" sldId="2142532873"/>
        </pc:sldMkLst>
      </pc:sldChg>
      <pc:sldChg chg="del">
        <pc:chgData name="Maria Ekström" userId="58cbf4d4-6d95-4bd3-b81d-ef02bdcd4e11" providerId="ADAL" clId="{A8CCC97F-E60D-4811-B468-3725EB2ED9AB}" dt="2023-04-26T08:19:46.896" v="1327" actId="47"/>
        <pc:sldMkLst>
          <pc:docMk/>
          <pc:sldMk cId="3567884556" sldId="2142532874"/>
        </pc:sldMkLst>
      </pc:sldChg>
      <pc:sldChg chg="del">
        <pc:chgData name="Maria Ekström" userId="58cbf4d4-6d95-4bd3-b81d-ef02bdcd4e11" providerId="ADAL" clId="{A8CCC97F-E60D-4811-B468-3725EB2ED9AB}" dt="2023-04-26T08:19:56.552" v="1328" actId="47"/>
        <pc:sldMkLst>
          <pc:docMk/>
          <pc:sldMk cId="3606306848" sldId="2142532875"/>
        </pc:sldMkLst>
      </pc:sldChg>
      <pc:sldChg chg="del">
        <pc:chgData name="Maria Ekström" userId="58cbf4d4-6d95-4bd3-b81d-ef02bdcd4e11" providerId="ADAL" clId="{A8CCC97F-E60D-4811-B468-3725EB2ED9AB}" dt="2023-05-02T14:23:56.073" v="2456" actId="47"/>
        <pc:sldMkLst>
          <pc:docMk/>
          <pc:sldMk cId="3618871712" sldId="2142532876"/>
        </pc:sldMkLst>
      </pc:sldChg>
      <pc:sldChg chg="addSp delSp modSp mod">
        <pc:chgData name="Maria Ekström" userId="58cbf4d4-6d95-4bd3-b81d-ef02bdcd4e11" providerId="ADAL" clId="{A8CCC97F-E60D-4811-B468-3725EB2ED9AB}" dt="2023-05-10T06:20:43.969" v="2570" actId="20577"/>
        <pc:sldMkLst>
          <pc:docMk/>
          <pc:sldMk cId="1000767034" sldId="2142532877"/>
        </pc:sldMkLst>
        <pc:spChg chg="mod">
          <ac:chgData name="Maria Ekström" userId="58cbf4d4-6d95-4bd3-b81d-ef02bdcd4e11" providerId="ADAL" clId="{A8CCC97F-E60D-4811-B468-3725EB2ED9AB}" dt="2023-05-02T14:09:33.195" v="2108" actId="14100"/>
          <ac:spMkLst>
            <pc:docMk/>
            <pc:sldMk cId="1000767034" sldId="2142532877"/>
            <ac:spMk id="2" creationId="{2ADF7728-0F32-0A49-CC6B-6BBD1682E6E4}"/>
          </ac:spMkLst>
        </pc:spChg>
        <pc:spChg chg="add mod">
          <ac:chgData name="Maria Ekström" userId="58cbf4d4-6d95-4bd3-b81d-ef02bdcd4e11" providerId="ADAL" clId="{A8CCC97F-E60D-4811-B468-3725EB2ED9AB}" dt="2023-05-10T06:20:43.969" v="2570" actId="20577"/>
          <ac:spMkLst>
            <pc:docMk/>
            <pc:sldMk cId="1000767034" sldId="2142532877"/>
            <ac:spMk id="4" creationId="{13B52587-B16F-C591-5760-AD5F8E6B84B6}"/>
          </ac:spMkLst>
        </pc:spChg>
        <pc:picChg chg="del mod">
          <ac:chgData name="Maria Ekström" userId="58cbf4d4-6d95-4bd3-b81d-ef02bdcd4e11" providerId="ADAL" clId="{A8CCC97F-E60D-4811-B468-3725EB2ED9AB}" dt="2023-05-02T14:08:59.082" v="2078" actId="478"/>
          <ac:picMkLst>
            <pc:docMk/>
            <pc:sldMk cId="1000767034" sldId="2142532877"/>
            <ac:picMk id="5" creationId="{15989481-9875-491D-96DC-2C358A757395}"/>
          </ac:picMkLst>
        </pc:picChg>
        <pc:picChg chg="mod">
          <ac:chgData name="Maria Ekström" userId="58cbf4d4-6d95-4bd3-b81d-ef02bdcd4e11" providerId="ADAL" clId="{A8CCC97F-E60D-4811-B468-3725EB2ED9AB}" dt="2023-05-02T14:09:45.727" v="2109" actId="1076"/>
          <ac:picMkLst>
            <pc:docMk/>
            <pc:sldMk cId="1000767034" sldId="2142532877"/>
            <ac:picMk id="9" creationId="{22081F73-1D11-78C5-AAE0-B3828762C829}"/>
          </ac:picMkLst>
        </pc:picChg>
      </pc:sldChg>
      <pc:sldChg chg="addSp delSp modSp add mod ord">
        <pc:chgData name="Maria Ekström" userId="58cbf4d4-6d95-4bd3-b81d-ef02bdcd4e11" providerId="ADAL" clId="{A8CCC97F-E60D-4811-B468-3725EB2ED9AB}" dt="2023-05-02T14:08:10.780" v="2076"/>
        <pc:sldMkLst>
          <pc:docMk/>
          <pc:sldMk cId="3595533156" sldId="2142532878"/>
        </pc:sldMkLst>
        <pc:spChg chg="mod">
          <ac:chgData name="Maria Ekström" userId="58cbf4d4-6d95-4bd3-b81d-ef02bdcd4e11" providerId="ADAL" clId="{A8CCC97F-E60D-4811-B468-3725EB2ED9AB}" dt="2023-05-02T14:07:57.383" v="2073" actId="14100"/>
          <ac:spMkLst>
            <pc:docMk/>
            <pc:sldMk cId="3595533156" sldId="2142532878"/>
            <ac:spMk id="2" creationId="{2ADF7728-0F32-0A49-CC6B-6BBD1682E6E4}"/>
          </ac:spMkLst>
        </pc:spChg>
        <pc:spChg chg="del mod">
          <ac:chgData name="Maria Ekström" userId="58cbf4d4-6d95-4bd3-b81d-ef02bdcd4e11" providerId="ADAL" clId="{A8CCC97F-E60D-4811-B468-3725EB2ED9AB}" dt="2023-05-02T14:08:05.676" v="2074" actId="478"/>
          <ac:spMkLst>
            <pc:docMk/>
            <pc:sldMk cId="3595533156" sldId="2142532878"/>
            <ac:spMk id="3" creationId="{9F96D385-3AA5-139C-A1C1-84C3400E276F}"/>
          </ac:spMkLst>
        </pc:spChg>
        <pc:spChg chg="add mod">
          <ac:chgData name="Maria Ekström" userId="58cbf4d4-6d95-4bd3-b81d-ef02bdcd4e11" providerId="ADAL" clId="{A8CCC97F-E60D-4811-B468-3725EB2ED9AB}" dt="2023-05-02T14:08:10.780" v="2076"/>
          <ac:spMkLst>
            <pc:docMk/>
            <pc:sldMk cId="3595533156" sldId="2142532878"/>
            <ac:spMk id="5" creationId="{61AA8F12-26DB-FFC2-EF94-5123B7725435}"/>
          </ac:spMkLst>
        </pc:spChg>
        <pc:spChg chg="del">
          <ac:chgData name="Maria Ekström" userId="58cbf4d4-6d95-4bd3-b81d-ef02bdcd4e11" providerId="ADAL" clId="{A8CCC97F-E60D-4811-B468-3725EB2ED9AB}" dt="2023-04-26T08:20:56.755" v="1358" actId="26606"/>
          <ac:spMkLst>
            <pc:docMk/>
            <pc:sldMk cId="3595533156" sldId="2142532878"/>
            <ac:spMk id="45" creationId="{0BABF38A-8A0D-492E-BD20-6CF4D46B50BD}"/>
          </ac:spMkLst>
        </pc:spChg>
        <pc:spChg chg="del">
          <ac:chgData name="Maria Ekström" userId="58cbf4d4-6d95-4bd3-b81d-ef02bdcd4e11" providerId="ADAL" clId="{A8CCC97F-E60D-4811-B468-3725EB2ED9AB}" dt="2023-04-26T08:20:56.755" v="1358" actId="26606"/>
          <ac:spMkLst>
            <pc:docMk/>
            <pc:sldMk cId="3595533156" sldId="2142532878"/>
            <ac:spMk id="49" creationId="{8651CFA9-6065-4243-AC48-858E359780B1}"/>
          </ac:spMkLst>
        </pc:spChg>
        <pc:spChg chg="del">
          <ac:chgData name="Maria Ekström" userId="58cbf4d4-6d95-4bd3-b81d-ef02bdcd4e11" providerId="ADAL" clId="{A8CCC97F-E60D-4811-B468-3725EB2ED9AB}" dt="2023-04-26T08:20:56.755" v="1358" actId="26606"/>
          <ac:spMkLst>
            <pc:docMk/>
            <pc:sldMk cId="3595533156" sldId="2142532878"/>
            <ac:spMk id="51" creationId="{FBC8BBE5-981E-4B0B-9654-32B5668BFF31}"/>
          </ac:spMkLst>
        </pc:spChg>
        <pc:spChg chg="add">
          <ac:chgData name="Maria Ekström" userId="58cbf4d4-6d95-4bd3-b81d-ef02bdcd4e11" providerId="ADAL" clId="{A8CCC97F-E60D-4811-B468-3725EB2ED9AB}" dt="2023-04-26T08:20:56.755" v="1358" actId="26606"/>
          <ac:spMkLst>
            <pc:docMk/>
            <pc:sldMk cId="3595533156" sldId="2142532878"/>
            <ac:spMk id="60" creationId="{0BABF38A-8A0D-492E-BD20-6CF4D46B50BD}"/>
          </ac:spMkLst>
        </pc:spChg>
        <pc:spChg chg="add">
          <ac:chgData name="Maria Ekström" userId="58cbf4d4-6d95-4bd3-b81d-ef02bdcd4e11" providerId="ADAL" clId="{A8CCC97F-E60D-4811-B468-3725EB2ED9AB}" dt="2023-04-26T08:20:56.755" v="1358" actId="26606"/>
          <ac:spMkLst>
            <pc:docMk/>
            <pc:sldMk cId="3595533156" sldId="2142532878"/>
            <ac:spMk id="64" creationId="{8651CFA9-6065-4243-AC48-858E359780B1}"/>
          </ac:spMkLst>
        </pc:spChg>
        <pc:spChg chg="add">
          <ac:chgData name="Maria Ekström" userId="58cbf4d4-6d95-4bd3-b81d-ef02bdcd4e11" providerId="ADAL" clId="{A8CCC97F-E60D-4811-B468-3725EB2ED9AB}" dt="2023-04-26T08:20:56.755" v="1358" actId="26606"/>
          <ac:spMkLst>
            <pc:docMk/>
            <pc:sldMk cId="3595533156" sldId="2142532878"/>
            <ac:spMk id="66" creationId="{FBC8BBE5-981E-4B0B-9654-32B5668BFF31}"/>
          </ac:spMkLst>
        </pc:spChg>
        <pc:grpChg chg="del">
          <ac:chgData name="Maria Ekström" userId="58cbf4d4-6d95-4bd3-b81d-ef02bdcd4e11" providerId="ADAL" clId="{A8CCC97F-E60D-4811-B468-3725EB2ED9AB}" dt="2023-04-26T08:20:56.755" v="1358" actId="26606"/>
          <ac:grpSpMkLst>
            <pc:docMk/>
            <pc:sldMk cId="3595533156" sldId="2142532878"/>
            <ac:grpSpMk id="53" creationId="{8ED5E97A-D21B-4AA4-83CF-DA3A380E301A}"/>
          </ac:grpSpMkLst>
        </pc:grpChg>
        <pc:grpChg chg="add">
          <ac:chgData name="Maria Ekström" userId="58cbf4d4-6d95-4bd3-b81d-ef02bdcd4e11" providerId="ADAL" clId="{A8CCC97F-E60D-4811-B468-3725EB2ED9AB}" dt="2023-04-26T08:20:56.755" v="1358" actId="26606"/>
          <ac:grpSpMkLst>
            <pc:docMk/>
            <pc:sldMk cId="3595533156" sldId="2142532878"/>
            <ac:grpSpMk id="68" creationId="{8ED5E97A-D21B-4AA4-83CF-DA3A380E301A}"/>
          </ac:grpSpMkLst>
        </pc:grpChg>
        <pc:picChg chg="del">
          <ac:chgData name="Maria Ekström" userId="58cbf4d4-6d95-4bd3-b81d-ef02bdcd4e11" providerId="ADAL" clId="{A8CCC97F-E60D-4811-B468-3725EB2ED9AB}" dt="2023-04-26T08:20:18.642" v="1331" actId="478"/>
          <ac:picMkLst>
            <pc:docMk/>
            <pc:sldMk cId="3595533156" sldId="2142532878"/>
            <ac:picMk id="4" creationId="{81FA54E6-06D2-BD41-72DC-AEF5D73F76F6}"/>
          </ac:picMkLst>
        </pc:picChg>
        <pc:picChg chg="add mod">
          <ac:chgData name="Maria Ekström" userId="58cbf4d4-6d95-4bd3-b81d-ef02bdcd4e11" providerId="ADAL" clId="{A8CCC97F-E60D-4811-B468-3725EB2ED9AB}" dt="2023-04-26T08:20:56.755" v="1358" actId="26606"/>
          <ac:picMkLst>
            <pc:docMk/>
            <pc:sldMk cId="3595533156" sldId="2142532878"/>
            <ac:picMk id="6" creationId="{EAD103E8-A34C-61A6-7A36-E2A18112DAC8}"/>
          </ac:picMkLst>
        </pc:picChg>
        <pc:picChg chg="del">
          <ac:chgData name="Maria Ekström" userId="58cbf4d4-6d95-4bd3-b81d-ef02bdcd4e11" providerId="ADAL" clId="{A8CCC97F-E60D-4811-B468-3725EB2ED9AB}" dt="2023-04-26T08:20:56.755" v="1358" actId="26606"/>
          <ac:picMkLst>
            <pc:docMk/>
            <pc:sldMk cId="3595533156" sldId="2142532878"/>
            <ac:picMk id="47" creationId="{BC526B7A-4801-4FD1-95C8-03AF22629E87}"/>
          </ac:picMkLst>
        </pc:picChg>
        <pc:picChg chg="add">
          <ac:chgData name="Maria Ekström" userId="58cbf4d4-6d95-4bd3-b81d-ef02bdcd4e11" providerId="ADAL" clId="{A8CCC97F-E60D-4811-B468-3725EB2ED9AB}" dt="2023-04-26T08:20:56.755" v="1358" actId="26606"/>
          <ac:picMkLst>
            <pc:docMk/>
            <pc:sldMk cId="3595533156" sldId="2142532878"/>
            <ac:picMk id="62" creationId="{BC526B7A-4801-4FD1-95C8-03AF22629E87}"/>
          </ac:picMkLst>
        </pc:picChg>
      </pc:sldChg>
      <pc:sldChg chg="addSp delSp modSp add mod ord">
        <pc:chgData name="Maria Ekström" userId="58cbf4d4-6d95-4bd3-b81d-ef02bdcd4e11" providerId="ADAL" clId="{A8CCC97F-E60D-4811-B468-3725EB2ED9AB}" dt="2023-05-02T16:37:51.143" v="2527" actId="6549"/>
        <pc:sldMkLst>
          <pc:docMk/>
          <pc:sldMk cId="3306821571" sldId="2142532879"/>
        </pc:sldMkLst>
        <pc:spChg chg="mod">
          <ac:chgData name="Maria Ekström" userId="58cbf4d4-6d95-4bd3-b81d-ef02bdcd4e11" providerId="ADAL" clId="{A8CCC97F-E60D-4811-B468-3725EB2ED9AB}" dt="2023-05-02T16:37:51.143" v="2527" actId="6549"/>
          <ac:spMkLst>
            <pc:docMk/>
            <pc:sldMk cId="3306821571" sldId="2142532879"/>
            <ac:spMk id="2" creationId="{2ADF7728-0F32-0A49-CC6B-6BBD1682E6E4}"/>
          </ac:spMkLst>
        </pc:spChg>
        <pc:spChg chg="del mod">
          <ac:chgData name="Maria Ekström" userId="58cbf4d4-6d95-4bd3-b81d-ef02bdcd4e11" providerId="ADAL" clId="{A8CCC97F-E60D-4811-B468-3725EB2ED9AB}" dt="2023-05-02T14:06:05.895" v="2032" actId="478"/>
          <ac:spMkLst>
            <pc:docMk/>
            <pc:sldMk cId="3306821571" sldId="2142532879"/>
            <ac:spMk id="3" creationId="{9F96D385-3AA5-139C-A1C1-84C3400E276F}"/>
          </ac:spMkLst>
        </pc:spChg>
        <pc:spChg chg="del">
          <ac:chgData name="Maria Ekström" userId="58cbf4d4-6d95-4bd3-b81d-ef02bdcd4e11" providerId="ADAL" clId="{A8CCC97F-E60D-4811-B468-3725EB2ED9AB}" dt="2023-04-26T08:22:13.692" v="1372" actId="26606"/>
          <ac:spMkLst>
            <pc:docMk/>
            <pc:sldMk cId="3306821571" sldId="2142532879"/>
            <ac:spMk id="60" creationId="{0BABF38A-8A0D-492E-BD20-6CF4D46B50BD}"/>
          </ac:spMkLst>
        </pc:spChg>
        <pc:spChg chg="del">
          <ac:chgData name="Maria Ekström" userId="58cbf4d4-6d95-4bd3-b81d-ef02bdcd4e11" providerId="ADAL" clId="{A8CCC97F-E60D-4811-B468-3725EB2ED9AB}" dt="2023-04-26T08:22:13.692" v="1372" actId="26606"/>
          <ac:spMkLst>
            <pc:docMk/>
            <pc:sldMk cId="3306821571" sldId="2142532879"/>
            <ac:spMk id="64" creationId="{8651CFA9-6065-4243-AC48-858E359780B1}"/>
          </ac:spMkLst>
        </pc:spChg>
        <pc:spChg chg="del">
          <ac:chgData name="Maria Ekström" userId="58cbf4d4-6d95-4bd3-b81d-ef02bdcd4e11" providerId="ADAL" clId="{A8CCC97F-E60D-4811-B468-3725EB2ED9AB}" dt="2023-04-26T08:22:13.692" v="1372" actId="26606"/>
          <ac:spMkLst>
            <pc:docMk/>
            <pc:sldMk cId="3306821571" sldId="2142532879"/>
            <ac:spMk id="66" creationId="{FBC8BBE5-981E-4B0B-9654-32B5668BFF31}"/>
          </ac:spMkLst>
        </pc:spChg>
        <pc:spChg chg="add">
          <ac:chgData name="Maria Ekström" userId="58cbf4d4-6d95-4bd3-b81d-ef02bdcd4e11" providerId="ADAL" clId="{A8CCC97F-E60D-4811-B468-3725EB2ED9AB}" dt="2023-04-26T08:22:13.692" v="1372" actId="26606"/>
          <ac:spMkLst>
            <pc:docMk/>
            <pc:sldMk cId="3306821571" sldId="2142532879"/>
            <ac:spMk id="75" creationId="{0BABF38A-8A0D-492E-BD20-6CF4D46B50BD}"/>
          </ac:spMkLst>
        </pc:spChg>
        <pc:spChg chg="add">
          <ac:chgData name="Maria Ekström" userId="58cbf4d4-6d95-4bd3-b81d-ef02bdcd4e11" providerId="ADAL" clId="{A8CCC97F-E60D-4811-B468-3725EB2ED9AB}" dt="2023-04-26T08:22:13.692" v="1372" actId="26606"/>
          <ac:spMkLst>
            <pc:docMk/>
            <pc:sldMk cId="3306821571" sldId="2142532879"/>
            <ac:spMk id="79" creationId="{8651CFA9-6065-4243-AC48-858E359780B1}"/>
          </ac:spMkLst>
        </pc:spChg>
        <pc:spChg chg="add">
          <ac:chgData name="Maria Ekström" userId="58cbf4d4-6d95-4bd3-b81d-ef02bdcd4e11" providerId="ADAL" clId="{A8CCC97F-E60D-4811-B468-3725EB2ED9AB}" dt="2023-04-26T08:22:13.692" v="1372" actId="26606"/>
          <ac:spMkLst>
            <pc:docMk/>
            <pc:sldMk cId="3306821571" sldId="2142532879"/>
            <ac:spMk id="81" creationId="{FBC8BBE5-981E-4B0B-9654-32B5668BFF31}"/>
          </ac:spMkLst>
        </pc:spChg>
        <pc:grpChg chg="del">
          <ac:chgData name="Maria Ekström" userId="58cbf4d4-6d95-4bd3-b81d-ef02bdcd4e11" providerId="ADAL" clId="{A8CCC97F-E60D-4811-B468-3725EB2ED9AB}" dt="2023-04-26T08:22:13.692" v="1372" actId="26606"/>
          <ac:grpSpMkLst>
            <pc:docMk/>
            <pc:sldMk cId="3306821571" sldId="2142532879"/>
            <ac:grpSpMk id="68" creationId="{8ED5E97A-D21B-4AA4-83CF-DA3A380E301A}"/>
          </ac:grpSpMkLst>
        </pc:grpChg>
        <pc:grpChg chg="add">
          <ac:chgData name="Maria Ekström" userId="58cbf4d4-6d95-4bd3-b81d-ef02bdcd4e11" providerId="ADAL" clId="{A8CCC97F-E60D-4811-B468-3725EB2ED9AB}" dt="2023-04-26T08:22:13.692" v="1372" actId="26606"/>
          <ac:grpSpMkLst>
            <pc:docMk/>
            <pc:sldMk cId="3306821571" sldId="2142532879"/>
            <ac:grpSpMk id="83" creationId="{8ED5E97A-D21B-4AA4-83CF-DA3A380E301A}"/>
          </ac:grpSpMkLst>
        </pc:grpChg>
        <pc:picChg chg="add mod">
          <ac:chgData name="Maria Ekström" userId="58cbf4d4-6d95-4bd3-b81d-ef02bdcd4e11" providerId="ADAL" clId="{A8CCC97F-E60D-4811-B468-3725EB2ED9AB}" dt="2023-04-26T08:22:13.692" v="1372" actId="26606"/>
          <ac:picMkLst>
            <pc:docMk/>
            <pc:sldMk cId="3306821571" sldId="2142532879"/>
            <ac:picMk id="5" creationId="{E8E937EC-0911-25EC-8C80-7F4A2ADBA7BF}"/>
          </ac:picMkLst>
        </pc:picChg>
        <pc:picChg chg="del">
          <ac:chgData name="Maria Ekström" userId="58cbf4d4-6d95-4bd3-b81d-ef02bdcd4e11" providerId="ADAL" clId="{A8CCC97F-E60D-4811-B468-3725EB2ED9AB}" dt="2023-04-26T08:22:09.225" v="1370" actId="478"/>
          <ac:picMkLst>
            <pc:docMk/>
            <pc:sldMk cId="3306821571" sldId="2142532879"/>
            <ac:picMk id="6" creationId="{EAD103E8-A34C-61A6-7A36-E2A18112DAC8}"/>
          </ac:picMkLst>
        </pc:picChg>
        <pc:picChg chg="del">
          <ac:chgData name="Maria Ekström" userId="58cbf4d4-6d95-4bd3-b81d-ef02bdcd4e11" providerId="ADAL" clId="{A8CCC97F-E60D-4811-B468-3725EB2ED9AB}" dt="2023-04-26T08:22:13.692" v="1372" actId="26606"/>
          <ac:picMkLst>
            <pc:docMk/>
            <pc:sldMk cId="3306821571" sldId="2142532879"/>
            <ac:picMk id="62" creationId="{BC526B7A-4801-4FD1-95C8-03AF22629E87}"/>
          </ac:picMkLst>
        </pc:picChg>
        <pc:picChg chg="add">
          <ac:chgData name="Maria Ekström" userId="58cbf4d4-6d95-4bd3-b81d-ef02bdcd4e11" providerId="ADAL" clId="{A8CCC97F-E60D-4811-B468-3725EB2ED9AB}" dt="2023-04-26T08:22:13.692" v="1372" actId="26606"/>
          <ac:picMkLst>
            <pc:docMk/>
            <pc:sldMk cId="3306821571" sldId="2142532879"/>
            <ac:picMk id="77" creationId="{BC526B7A-4801-4FD1-95C8-03AF22629E87}"/>
          </ac:picMkLst>
        </pc:picChg>
      </pc:sldChg>
      <pc:sldChg chg="addSp delSp modSp add del mod ord">
        <pc:chgData name="Maria Ekström" userId="58cbf4d4-6d95-4bd3-b81d-ef02bdcd4e11" providerId="ADAL" clId="{A8CCC97F-E60D-4811-B468-3725EB2ED9AB}" dt="2023-05-09T16:22:49.264" v="2569" actId="47"/>
        <pc:sldMkLst>
          <pc:docMk/>
          <pc:sldMk cId="1412529109" sldId="2142532880"/>
        </pc:sldMkLst>
        <pc:spChg chg="mod">
          <ac:chgData name="Maria Ekström" userId="58cbf4d4-6d95-4bd3-b81d-ef02bdcd4e11" providerId="ADAL" clId="{A8CCC97F-E60D-4811-B468-3725EB2ED9AB}" dt="2023-05-02T14:15:41.064" v="2309" actId="6549"/>
          <ac:spMkLst>
            <pc:docMk/>
            <pc:sldMk cId="1412529109" sldId="2142532880"/>
            <ac:spMk id="2" creationId="{2ADF7728-0F32-0A49-CC6B-6BBD1682E6E4}"/>
          </ac:spMkLst>
        </pc:spChg>
        <pc:spChg chg="add mod">
          <ac:chgData name="Maria Ekström" userId="58cbf4d4-6d95-4bd3-b81d-ef02bdcd4e11" providerId="ADAL" clId="{A8CCC97F-E60D-4811-B468-3725EB2ED9AB}" dt="2023-05-02T14:15:56.082" v="2312" actId="1076"/>
          <ac:spMkLst>
            <pc:docMk/>
            <pc:sldMk cId="1412529109" sldId="2142532880"/>
            <ac:spMk id="4" creationId="{DCF1ACF2-6121-D12F-B456-F579E08E698E}"/>
          </ac:spMkLst>
        </pc:spChg>
        <pc:spChg chg="add mod">
          <ac:chgData name="Maria Ekström" userId="58cbf4d4-6d95-4bd3-b81d-ef02bdcd4e11" providerId="ADAL" clId="{A8CCC97F-E60D-4811-B468-3725EB2ED9AB}" dt="2023-05-02T14:16:54.211" v="2336" actId="5793"/>
          <ac:spMkLst>
            <pc:docMk/>
            <pc:sldMk cId="1412529109" sldId="2142532880"/>
            <ac:spMk id="7" creationId="{A33CA0EF-94D7-A61B-964D-C3E8F274DCA2}"/>
          </ac:spMkLst>
        </pc:spChg>
        <pc:picChg chg="del">
          <ac:chgData name="Maria Ekström" userId="58cbf4d4-6d95-4bd3-b81d-ef02bdcd4e11" providerId="ADAL" clId="{A8CCC97F-E60D-4811-B468-3725EB2ED9AB}" dt="2023-05-02T14:11:21.104" v="2164" actId="478"/>
          <ac:picMkLst>
            <pc:docMk/>
            <pc:sldMk cId="1412529109" sldId="2142532880"/>
            <ac:picMk id="5" creationId="{15989481-9875-491D-96DC-2C358A757395}"/>
          </ac:picMkLst>
        </pc:picChg>
      </pc:sldChg>
      <pc:sldChg chg="add del">
        <pc:chgData name="Maria Ekström" userId="58cbf4d4-6d95-4bd3-b81d-ef02bdcd4e11" providerId="ADAL" clId="{A8CCC97F-E60D-4811-B468-3725EB2ED9AB}" dt="2023-05-02T14:07:11.217" v="2039" actId="47"/>
        <pc:sldMkLst>
          <pc:docMk/>
          <pc:sldMk cId="970156835" sldId="2142532881"/>
        </pc:sldMkLst>
      </pc:sldChg>
      <pc:sldChg chg="modSp add mod">
        <pc:chgData name="Maria Ekström" userId="58cbf4d4-6d95-4bd3-b81d-ef02bdcd4e11" providerId="ADAL" clId="{A8CCC97F-E60D-4811-B468-3725EB2ED9AB}" dt="2023-05-02T14:14:54.022" v="2248" actId="27636"/>
        <pc:sldMkLst>
          <pc:docMk/>
          <pc:sldMk cId="2967190823" sldId="2142532881"/>
        </pc:sldMkLst>
        <pc:spChg chg="mod">
          <ac:chgData name="Maria Ekström" userId="58cbf4d4-6d95-4bd3-b81d-ef02bdcd4e11" providerId="ADAL" clId="{A8CCC97F-E60D-4811-B468-3725EB2ED9AB}" dt="2023-05-02T14:14:54.022" v="2248" actId="27636"/>
          <ac:spMkLst>
            <pc:docMk/>
            <pc:sldMk cId="2967190823" sldId="2142532881"/>
            <ac:spMk id="4" creationId="{DCF1ACF2-6121-D12F-B456-F579E08E698E}"/>
          </ac:spMkLst>
        </pc:spChg>
      </pc:sldChg>
      <pc:sldChg chg="addSp delSp modSp add mod ord">
        <pc:chgData name="Maria Ekström" userId="58cbf4d4-6d95-4bd3-b81d-ef02bdcd4e11" providerId="ADAL" clId="{A8CCC97F-E60D-4811-B468-3725EB2ED9AB}" dt="2023-05-02T14:20:27.094" v="2437" actId="27636"/>
        <pc:sldMkLst>
          <pc:docMk/>
          <pc:sldMk cId="3022454177" sldId="2142532882"/>
        </pc:sldMkLst>
        <pc:spChg chg="mod">
          <ac:chgData name="Maria Ekström" userId="58cbf4d4-6d95-4bd3-b81d-ef02bdcd4e11" providerId="ADAL" clId="{A8CCC97F-E60D-4811-B468-3725EB2ED9AB}" dt="2023-05-02T14:20:27.094" v="2437" actId="27636"/>
          <ac:spMkLst>
            <pc:docMk/>
            <pc:sldMk cId="3022454177" sldId="2142532882"/>
            <ac:spMk id="2" creationId="{2ADF7728-0F32-0A49-CC6B-6BBD1682E6E4}"/>
          </ac:spMkLst>
        </pc:spChg>
        <pc:spChg chg="del mod">
          <ac:chgData name="Maria Ekström" userId="58cbf4d4-6d95-4bd3-b81d-ef02bdcd4e11" providerId="ADAL" clId="{A8CCC97F-E60D-4811-B468-3725EB2ED9AB}" dt="2023-05-02T14:18:34.137" v="2412" actId="478"/>
          <ac:spMkLst>
            <pc:docMk/>
            <pc:sldMk cId="3022454177" sldId="2142532882"/>
            <ac:spMk id="4" creationId="{DCF1ACF2-6121-D12F-B456-F579E08E698E}"/>
          </ac:spMkLst>
        </pc:spChg>
        <pc:spChg chg="add mod">
          <ac:chgData name="Maria Ekström" userId="58cbf4d4-6d95-4bd3-b81d-ef02bdcd4e11" providerId="ADAL" clId="{A8CCC97F-E60D-4811-B468-3725EB2ED9AB}" dt="2023-05-02T14:20:15.130" v="2435" actId="20577"/>
          <ac:spMkLst>
            <pc:docMk/>
            <pc:sldMk cId="3022454177" sldId="2142532882"/>
            <ac:spMk id="5" creationId="{D5DA3A2D-3086-3B40-89D9-F87475785177}"/>
          </ac:spMkLst>
        </pc:spChg>
        <pc:picChg chg="del">
          <ac:chgData name="Maria Ekström" userId="58cbf4d4-6d95-4bd3-b81d-ef02bdcd4e11" providerId="ADAL" clId="{A8CCC97F-E60D-4811-B468-3725EB2ED9AB}" dt="2023-05-02T14:18:26.557" v="2410" actId="478"/>
          <ac:picMkLst>
            <pc:docMk/>
            <pc:sldMk cId="3022454177" sldId="2142532882"/>
            <ac:picMk id="9" creationId="{22081F73-1D11-78C5-AAE0-B3828762C829}"/>
          </ac:picMkLst>
        </pc:picChg>
      </pc:sldChg>
      <pc:sldChg chg="new del">
        <pc:chgData name="Maria Ekström" userId="58cbf4d4-6d95-4bd3-b81d-ef02bdcd4e11" providerId="ADAL" clId="{A8CCC97F-E60D-4811-B468-3725EB2ED9AB}" dt="2023-05-02T14:07:00.826" v="2038" actId="47"/>
        <pc:sldMkLst>
          <pc:docMk/>
          <pc:sldMk cId="3561603422" sldId="2142532882"/>
        </pc:sldMkLst>
      </pc:sldChg>
      <pc:sldChg chg="add del">
        <pc:chgData name="Maria Ekström" userId="58cbf4d4-6d95-4bd3-b81d-ef02bdcd4e11" providerId="ADAL" clId="{A8CCC97F-E60D-4811-B468-3725EB2ED9AB}" dt="2023-05-02T14:06:58.962" v="2037" actId="47"/>
        <pc:sldMkLst>
          <pc:docMk/>
          <pc:sldMk cId="3714747814" sldId="21425328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188A28-E0A8-56BD-DFB5-425692C47E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Brf Kämpen 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AFB2C-BD68-7F42-670D-DCEA1EB4E9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99744-D892-4837-A864-037A92C399F9}" type="datetime8">
              <a:rPr lang="en-SE" smtClean="0"/>
              <a:t>2023-05-09 17:40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D5EDD-1129-4B05-FB03-50D4583ABC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C9412-DC68-72BD-CD5C-C37F67B6D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0261D-BDB4-4BCD-9FF4-D866617CCD4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518446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Brf Kämpen </a:t>
            </a:r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E0022-C635-425B-A270-CC05F8A9745F}" type="datetime8">
              <a:rPr lang="en-SE" smtClean="0"/>
              <a:t>2023-05-09 17:39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634C-BA4D-4A72-92B9-33C7CEFE583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24778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B07791DF-5E92-4B74-8FC2-5603BD8F915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5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2B21-2608-47FC-B72A-D7C3B5C52911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F8A-D396-46A8-ADEB-30CB89D49255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7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73F8-C6FC-8A45-AC94-39495D443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39995"/>
          </a:xfrm>
        </p:spPr>
        <p:txBody>
          <a:bodyPr anchor="b" anchorCtr="0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add heading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61F0-1F71-3840-8C8D-59B644529550}"/>
              </a:ext>
            </a:extLst>
          </p:cNvPr>
          <p:cNvSpPr/>
          <p:nvPr userDrawn="1"/>
        </p:nvSpPr>
        <p:spPr>
          <a:xfrm>
            <a:off x="934453" y="1367300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56F1BE-169B-6F4B-A10E-3B2C92497A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704780"/>
            <a:ext cx="5181600" cy="44721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ABAF5BC-7C8F-4849-8C75-195E003DDF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72200" y="1704780"/>
            <a:ext cx="5181600" cy="44721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792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EDA3-4856-4ADD-ACFB-59BFBBFA0C25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0E2-C694-4C44-B722-F5FC59E70607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6DA2-F33B-4567-AE8D-839B6075360A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B412-5858-4DBE-A04D-786420A8850C}" type="datetime1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9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31A919-333C-4354-8B86-1C3D054BD86E}" type="datetime1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E914-7B26-4948-AF9E-1E2BC54425EF}" type="datetime1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B55-C7CF-4CD2-BAF2-972AD2B458F4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3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6EC2-8C80-42AA-A45B-EC5B7F500276}" type="datetime1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6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6178771C-4498-4FC2-8A85-73D691194227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8" name="Rectangle 13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4AD97-3EE5-372B-6F53-13138E569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5618" r="1" b="224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17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4716B-0884-89AF-9FDE-FEBD3853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Medlemsmöte</a:t>
            </a:r>
            <a:r>
              <a:rPr lang="en-US" dirty="0">
                <a:solidFill>
                  <a:srgbClr val="FFFFFF"/>
                </a:solidFill>
              </a:rPr>
              <a:t> /</a:t>
            </a:r>
            <a:r>
              <a:rPr lang="en-US" dirty="0" err="1">
                <a:solidFill>
                  <a:srgbClr val="FFFFFF"/>
                </a:solidFill>
              </a:rPr>
              <a:t>föreningsstämma</a:t>
            </a:r>
            <a:r>
              <a:rPr lang="en-US" dirty="0">
                <a:solidFill>
                  <a:srgbClr val="FFFFFF"/>
                </a:solidFill>
              </a:rPr>
              <a:t> 2023-05-09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Brf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Kämpen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4D5BF-8964-2744-B4D3-5F3A21B2C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638" y="5750563"/>
            <a:ext cx="1743075" cy="10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6093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Normalstadgar</a:t>
            </a:r>
            <a:r>
              <a:rPr lang="en-US" sz="4400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103E8-A34C-61A6-7A36-E2A18112DA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7" r="2766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AA8F12-26DB-FFC2-EF94-5123B77254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sv-SE" sz="28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HSBs normalstadgar för            bostadsrättsföreningar 2023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553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11" y="463115"/>
            <a:ext cx="6956329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SE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Bokslut</a:t>
            </a:r>
            <a:r>
              <a:rPr lang="en-SE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2022 för </a:t>
            </a:r>
            <a:r>
              <a:rPr lang="en-SE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Brf</a:t>
            </a:r>
            <a:r>
              <a:rPr lang="en-SE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SE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Kämpen</a:t>
            </a:r>
            <a:r>
              <a:rPr lang="en-US" sz="4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81F73-1D11-78C5-AAE0-B3828762C8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406503" y="500460"/>
            <a:ext cx="3265369" cy="4200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52587-B16F-C591-5760-AD5F8E6B84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58024" y="2000616"/>
            <a:ext cx="6640282" cy="4472182"/>
          </a:xfrm>
        </p:spPr>
        <p:txBody>
          <a:bodyPr>
            <a:normAutofit/>
          </a:bodyPr>
          <a:lstStyle/>
          <a:p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Omsättning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9 114 </a:t>
            </a:r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    ( 8 955 </a:t>
            </a:r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S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Resultat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   -1 370 </a:t>
            </a:r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  ( + 132 </a:t>
            </a:r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S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Avgift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kvm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   489 </a:t>
            </a:r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 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( 475 </a:t>
            </a:r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)</a:t>
            </a:r>
            <a:endParaRPr lang="en-S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kuld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kvm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1 </a:t>
            </a:r>
            <a:r>
              <a:rPr lang="en-SE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954 kr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   ( 1 577 </a:t>
            </a:r>
            <a:r>
              <a:rPr lang="en-S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S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0076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12" y="463115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Avvikande</a:t>
            </a:r>
            <a:r>
              <a:rPr lang="en-US" sz="4400" dirty="0"/>
              <a:t> poster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81F73-1D11-78C5-AAE0-B3828762C8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406503" y="556931"/>
            <a:ext cx="3265369" cy="4200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1ACF2-6121-D12F-B456-F579E08E69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2364" y="1817876"/>
            <a:ext cx="5652247" cy="3744722"/>
          </a:xfrm>
        </p:spPr>
        <p:txBody>
          <a:bodyPr>
            <a:normAutofit lnSpcReduction="10000"/>
          </a:bodyPr>
          <a:lstStyle/>
          <a:p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Räntekostnader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349 </a:t>
            </a:r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( 136 </a:t>
            </a:r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Räntehöjningar</a:t>
            </a:r>
            <a:endParaRPr lang="en-SE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Nya </a:t>
            </a:r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lån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Hissar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SE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Driftskostnader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6 500 </a:t>
            </a:r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 ( 5 900 </a:t>
            </a:r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)</a:t>
            </a:r>
            <a:endParaRPr lang="en-SE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Sophämtning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SE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Avskrivningar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 1 111  </a:t>
            </a:r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( 873 </a:t>
            </a:r>
            <a:r>
              <a:rPr lang="en-SE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tkr</a:t>
            </a:r>
            <a:r>
              <a:rPr lang="en-SE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)</a:t>
            </a:r>
            <a:endParaRPr lang="en-SE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6719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29" y="463116"/>
            <a:ext cx="10873905" cy="6933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/>
              <a:t>Kämpen</a:t>
            </a:r>
            <a:r>
              <a:rPr lang="en-US" sz="4400" dirty="0"/>
              <a:t> </a:t>
            </a:r>
            <a:r>
              <a:rPr lang="en-US" sz="4400" dirty="0" err="1"/>
              <a:t>jämfört</a:t>
            </a:r>
            <a:r>
              <a:rPr lang="en-US" sz="4400" dirty="0"/>
              <a:t> med </a:t>
            </a:r>
            <a:r>
              <a:rPr lang="en-US" sz="4400" dirty="0" err="1"/>
              <a:t>andra</a:t>
            </a:r>
            <a:r>
              <a:rPr lang="en-US" sz="4400" dirty="0"/>
              <a:t> </a:t>
            </a:r>
            <a:r>
              <a:rPr lang="en-US" sz="4400" dirty="0" err="1"/>
              <a:t>föreningar</a:t>
            </a:r>
            <a:r>
              <a:rPr lang="en-US" sz="4400" dirty="0"/>
              <a:t>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A3A2D-3086-3B40-89D9-F874757851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4779"/>
            <a:ext cx="10027024" cy="5063573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SE" sz="1800" b="1" spc="1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Byggår</a:t>
            </a:r>
            <a:r>
              <a:rPr lang="en-SE" sz="1800" b="1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       </a:t>
            </a:r>
            <a:r>
              <a:rPr lang="en-SE" sz="1800" b="1" spc="1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Lån</a:t>
            </a:r>
            <a:r>
              <a:rPr lang="en-SE" sz="1800" b="1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SE" sz="1800" b="1" spc="1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kvm</a:t>
            </a:r>
            <a:r>
              <a:rPr lang="en-SE" sz="1800" b="1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       </a:t>
            </a:r>
            <a:r>
              <a:rPr lang="en-SE" sz="1800" b="1" spc="1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Avgift</a:t>
            </a:r>
            <a:r>
              <a:rPr lang="en-SE" sz="1800" b="1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SE" sz="1800" b="1" spc="1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kvm</a:t>
            </a:r>
            <a:r>
              <a:rPr lang="en-SE" sz="1800" b="1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SE" sz="1800" b="1" spc="1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år</a:t>
            </a:r>
            <a:r>
              <a:rPr lang="en-SE" sz="1800" b="1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2023   </a:t>
            </a:r>
            <a:r>
              <a:rPr lang="en-SE" sz="1800" b="1" spc="1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Höjning</a:t>
            </a:r>
            <a:r>
              <a:rPr lang="en-SE" sz="1800" b="1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SE" sz="1800" b="1" spc="10" dirty="0" err="1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kvm</a:t>
            </a:r>
            <a:r>
              <a:rPr lang="en-SE" sz="1800" b="1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2023                             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1977-1979 (</a:t>
            </a:r>
            <a:r>
              <a:rPr lang="en-SE" sz="1800" spc="10" dirty="0" err="1">
                <a:solidFill>
                  <a:srgbClr val="3C3C3C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Kämpen</a:t>
            </a:r>
            <a:r>
              <a:rPr lang="en-SE" sz="1800" spc="10" dirty="0">
                <a:solidFill>
                  <a:srgbClr val="3C3C3C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)                    </a:t>
            </a:r>
            <a:r>
              <a:rPr lang="en-US" sz="1800" spc="10" dirty="0">
                <a:solidFill>
                  <a:srgbClr val="3C3C3C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SE" sz="1800" spc="10" dirty="0">
                <a:solidFill>
                  <a:srgbClr val="3C3C3C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1 954             </a:t>
            </a:r>
            <a:r>
              <a:rPr lang="en-US" sz="1800" spc="10" dirty="0">
                <a:solidFill>
                  <a:srgbClr val="3C3C3C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SE" sz="1800" spc="10" dirty="0">
                <a:solidFill>
                  <a:srgbClr val="3C3C3C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538                             49                                           </a:t>
            </a:r>
            <a:endParaRPr lang="en-SE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1965                                                 4 889               663                             32                                                 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1952                                                 2 116               654                             59                                                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1957                                                 3 511               726                             14                                                  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1962                                                 2 205               663                             71                                                   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1990                                                 4 468               693                             14                                                  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1991                                                 5 685               851                             59                                                  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1957-1959                                       2 510              </a:t>
            </a:r>
            <a:r>
              <a:rPr lang="en-US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674                            </a:t>
            </a:r>
            <a:r>
              <a:rPr lang="en-US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26                                                   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1961                                                    983               600                             42                                                  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1963                                                 3 198               702                            </a:t>
            </a:r>
            <a:r>
              <a:rPr lang="en-US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39                                                  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lnSpc>
                <a:spcPts val="1500"/>
              </a:lnSpc>
            </a:pPr>
            <a:r>
              <a:rPr lang="en-SE" sz="1800" spc="1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1988                                                 3 842               765                             15                                                  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245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99"/>
          <p:cNvPicPr/>
          <p:nvPr/>
        </p:nvPicPr>
        <p:blipFill>
          <a:blip r:embed="rId2"/>
          <a:stretch/>
        </p:blipFill>
        <p:spPr>
          <a:xfrm>
            <a:off x="7632000" y="3888000"/>
            <a:ext cx="4515120" cy="3240000"/>
          </a:xfrm>
          <a:prstGeom prst="rect">
            <a:avLst/>
          </a:prstGeom>
          <a:ln>
            <a:noFill/>
          </a:ln>
        </p:spPr>
      </p:pic>
      <p:pic>
        <p:nvPicPr>
          <p:cNvPr id="201" name="Picture 200"/>
          <p:cNvPicPr/>
          <p:nvPr/>
        </p:nvPicPr>
        <p:blipFill>
          <a:blip r:embed="rId3"/>
          <a:stretch/>
        </p:blipFill>
        <p:spPr>
          <a:xfrm flipH="1">
            <a:off x="3823200" y="3888000"/>
            <a:ext cx="3808800" cy="3238560"/>
          </a:xfrm>
          <a:prstGeom prst="rect">
            <a:avLst/>
          </a:prstGeom>
          <a:ln>
            <a:noFill/>
          </a:ln>
        </p:spPr>
      </p:pic>
      <p:pic>
        <p:nvPicPr>
          <p:cNvPr id="202" name="Picture 201"/>
          <p:cNvPicPr/>
          <p:nvPr/>
        </p:nvPicPr>
        <p:blipFill>
          <a:blip r:embed="rId4"/>
          <a:stretch/>
        </p:blipFill>
        <p:spPr>
          <a:xfrm>
            <a:off x="0" y="3888000"/>
            <a:ext cx="3820320" cy="324000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4104000" y="1152000"/>
            <a:ext cx="2950560" cy="21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r>
              <a:rPr lang="sv-SE" sz="6600" b="0" strike="noStrike" spc="-1">
                <a:solidFill>
                  <a:srgbClr val="000000"/>
                </a:solidFill>
                <a:latin typeface="Arial"/>
                <a:ea typeface="DejaVu Sans"/>
              </a:rPr>
              <a:t> Tack !</a:t>
            </a:r>
            <a:endParaRPr lang="sv-SE" sz="6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7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Group 16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3"/>
            <a:ext cx="5867400" cy="1307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400" dirty="0"/>
              <a:t>Sophanteringen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746788" y="613741"/>
            <a:ext cx="4443927" cy="57168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04036" y="1815481"/>
            <a:ext cx="5943540" cy="4668429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>
              <a:spcAft>
                <a:spcPts val="800"/>
              </a:spcAft>
            </a:pPr>
            <a:r>
              <a:rPr lang="sv-SE" sz="1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Sopnedkasten</a:t>
            </a:r>
            <a:r>
              <a:rPr lang="sv-SE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kommer att stängas. </a:t>
            </a:r>
            <a:r>
              <a:rPr lang="sv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>
              <a:spcAft>
                <a:spcPts val="800"/>
              </a:spcAft>
            </a:pPr>
            <a:r>
              <a:rPr lang="sv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avfall informerar</a:t>
            </a:r>
            <a:endParaRPr lang="sv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0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9" name="Picture 1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0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2" name="Group 25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3" name="Tittel 12">
            <a:extLst>
              <a:ext uri="{FF2B5EF4-FFF2-40B4-BE49-F238E27FC236}">
                <a16:creationId xmlns:a16="http://schemas.microsoft.com/office/drawing/2014/main" id="{885E381F-1D93-ADBA-8B16-DF6A16BD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Vad</a:t>
            </a:r>
            <a:r>
              <a:rPr lang="en-US" sz="4400" dirty="0"/>
              <a:t> </a:t>
            </a:r>
            <a:r>
              <a:rPr lang="en-US" sz="4400" dirty="0" err="1"/>
              <a:t>händer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vår</a:t>
            </a:r>
            <a:r>
              <a:rPr lang="en-US" sz="4400" dirty="0"/>
              <a:t> </a:t>
            </a:r>
            <a:r>
              <a:rPr lang="en-US" sz="4400" dirty="0" err="1"/>
              <a:t>förening</a:t>
            </a:r>
            <a:r>
              <a:rPr lang="en-US" sz="4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AA0DB-D4AD-97F1-3038-92BBC0A7E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21" y="613741"/>
            <a:ext cx="4259062" cy="5716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913AB-27C2-AA14-B230-906361F039E1}"/>
              </a:ext>
            </a:extLst>
          </p:cNvPr>
          <p:cNvSpPr txBox="1"/>
          <p:nvPr/>
        </p:nvSpPr>
        <p:spPr>
          <a:xfrm>
            <a:off x="5638860" y="2632953"/>
            <a:ext cx="5867022" cy="370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Hus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gård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Garage</a:t>
            </a:r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Sophantering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Övrigt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3"/>
            <a:ext cx="5638800" cy="1313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Hus </a:t>
            </a:r>
            <a:r>
              <a:rPr lang="en-US" sz="4400" dirty="0" err="1"/>
              <a:t>och</a:t>
            </a:r>
            <a:r>
              <a:rPr lang="en-US" sz="4400" dirty="0"/>
              <a:t> </a:t>
            </a:r>
            <a:r>
              <a:rPr lang="en-US" sz="4400" dirty="0" err="1"/>
              <a:t>gård</a:t>
            </a:r>
            <a:r>
              <a:rPr lang="en-US" sz="4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C1A51-F98E-38C9-3C09-711CC916EA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40FFF-EE05-93C8-F463-F7FD9E34A1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4780"/>
            <a:ext cx="6019800" cy="4472182"/>
          </a:xfrm>
        </p:spPr>
        <p:txBody>
          <a:bodyPr/>
          <a:lstStyle/>
          <a:p>
            <a:pPr marL="3429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400" dirty="0">
              <a:effectLst/>
            </a:endParaRPr>
          </a:p>
          <a:p>
            <a:pPr marL="3429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</a:rPr>
              <a:t>Återställande efter branden, status</a:t>
            </a:r>
          </a:p>
          <a:p>
            <a:pPr marL="3429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</a:rPr>
              <a:t>Fönsterbyten i hus B och D </a:t>
            </a:r>
          </a:p>
          <a:p>
            <a:pPr marL="3429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</a:rPr>
              <a:t>Ny belysning i cykelställen</a:t>
            </a:r>
          </a:p>
          <a:p>
            <a:pPr marL="342900" lvl="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dirty="0"/>
              <a:t>Träd och buskar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0539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2686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Garage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55694"/>
            <a:ext cx="5903259" cy="370690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högtryckstvätt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Uppmärkning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 p-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platser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nummer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Nytt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sprinklerlarm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Hyreshöjning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 p-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platser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28700" lvl="1">
              <a:lnSpc>
                <a:spcPct val="100000"/>
              </a:lnSpc>
              <a:spcAft>
                <a:spcPts val="80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100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 50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500" dirty="0">
                <a:effectLst/>
              </a:rPr>
              <a:t>     </a:t>
            </a: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3B596-87C5-D93E-444A-729DFBF0DD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3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022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Övrigt</a:t>
            </a:r>
            <a:r>
              <a:rPr lang="en-US" sz="4400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7020130" y="1"/>
            <a:ext cx="5171869" cy="665334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BA98B-A8A2-709D-964D-19F18AFDA1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Internet </a:t>
            </a:r>
            <a:r>
              <a:rPr lang="en-US" sz="2400" dirty="0" err="1"/>
              <a:t>och</a:t>
            </a:r>
            <a:r>
              <a:rPr lang="en-US" sz="2400" dirty="0"/>
              <a:t> TV </a:t>
            </a:r>
            <a:r>
              <a:rPr lang="en-US" sz="2400" dirty="0" err="1"/>
              <a:t>avtal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Rasta inga </a:t>
            </a:r>
            <a:r>
              <a:rPr lang="en-US" sz="2400" dirty="0" err="1"/>
              <a:t>djur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gården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F.d.</a:t>
            </a:r>
            <a:r>
              <a:rPr lang="en-US" sz="2400" dirty="0"/>
              <a:t> </a:t>
            </a:r>
            <a:r>
              <a:rPr lang="en-US" sz="2400" dirty="0" err="1"/>
              <a:t>Handels</a:t>
            </a:r>
            <a:r>
              <a:rPr lang="en-US" sz="2400" dirty="0"/>
              <a:t> </a:t>
            </a:r>
            <a:r>
              <a:rPr lang="en-US" sz="2400" dirty="0" err="1"/>
              <a:t>lokaler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Omflyttning</a:t>
            </a:r>
            <a:r>
              <a:rPr lang="en-US" sz="2400" dirty="0"/>
              <a:t> av </a:t>
            </a:r>
            <a:r>
              <a:rPr lang="en-US" sz="2400" dirty="0" err="1"/>
              <a:t>kallförråd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Renovering</a:t>
            </a:r>
            <a:r>
              <a:rPr lang="en-US" sz="2400" dirty="0"/>
              <a:t> av </a:t>
            </a:r>
            <a:r>
              <a:rPr lang="en-US" sz="2400" dirty="0" err="1"/>
              <a:t>bostadsrätt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William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kontoret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Vattenlarm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398147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Årsmöte</a:t>
            </a:r>
            <a:r>
              <a:rPr lang="en-US" sz="4400" dirty="0"/>
              <a:t> 2023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937EC-0911-25EC-8C80-7F4A2ADBA7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0" r="9632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2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16000" y="144000"/>
            <a:ext cx="13005360" cy="694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                                         DAGORDNING FÖR FÖRENINGSSTÄMMA 230509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                                         BOSTADSFÖRENINGEN KÄMPEN</a:t>
            </a:r>
          </a:p>
          <a:p>
            <a:pPr>
              <a:lnSpc>
                <a:spcPct val="100000"/>
              </a:lnSpc>
            </a:pPr>
            <a:endParaRPr lang="sv-S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1.   Föreningsstämmans öppnande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2.   Val av stämmoordförande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3.   Anmälan av stämmoordförandens val av protokollförare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4.   Godkännande av röstlängd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5.   Fråga om närvarorätt vid föreningsstämman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6.   Godkännande av dagordningen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7.   Val av två personer att jämte stämmoordföranden justera protokollet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8.   Val av två rösträknare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9.   Fråga om kallelse skett i behörig ordning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10. Stadgeändring. Styrelsens förslag att anta nya stadgar, 2023 års normalstadgar för 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      HSB bostadsrättsförening. Stadgeförslaget bifogas med denna kallelse. Första beslut.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11. Genomgång av styrelsens årsredovisning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12. Genomgång av revisorernas berättelse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13. Beslut om fastställande av resultat och balansräkning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14. Beslut i anledning av bostadsrättsföreningens vinst eller förlust enligt den fastställda balansräkningen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15. Beslut om ansvarsfrihet för styrelsens ledamöter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16. Beslut om arvoden och principer för andra ekonomiska ersättningar för styrelsens ledamöter, revisorer,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      Valberedning och de andra förtroendevalda som valts av föreningsstämman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17. Beslut om antal styrelseledamöter och suppleanter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18. Val av styrelsens ordförande, styrelseledamöter och suppleanter</a:t>
            </a:r>
          </a:p>
          <a:p>
            <a:pPr>
              <a:lnSpc>
                <a:spcPct val="100000"/>
              </a:lnSpc>
            </a:pPr>
            <a:endParaRPr lang="sv-S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v-SE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080000" y="1008000"/>
            <a:ext cx="7835400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19. Presentation av HSB-ledamot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20. Beslut om antal revisorer och suppleanter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21. Val av revisor/-er och suppleanter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22. Beslut om antal ledamöter i valberedningen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23. Val av valberedning. En ledamot utses till valberedningens ordförande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24. Val av fullmäktige och ersättare samt övriga representanter i HSB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25. </a:t>
            </a:r>
            <a:r>
              <a:rPr lang="sv-SE" sz="1800" b="0" strike="noStrike" spc="-1">
                <a:latin typeface="Arial"/>
              </a:rPr>
              <a:t>Av styrelsen till föreningsstämman hänskjutna frågor och av medlemmar </a:t>
            </a:r>
            <a:r>
              <a:rPr lang="sv-SE" sz="1800" b="0" strike="noStrike" spc="-1" dirty="0">
                <a:latin typeface="Arial"/>
              </a:rPr>
              <a:t>anmälda ärenden som angivits i kallelsen</a:t>
            </a:r>
          </a:p>
          <a:p>
            <a:pPr>
              <a:lnSpc>
                <a:spcPct val="100000"/>
              </a:lnSpc>
            </a:pPr>
            <a:r>
              <a:rPr lang="sv-SE" sz="1800" b="0" strike="noStrike" spc="-1" dirty="0">
                <a:latin typeface="Arial"/>
              </a:rPr>
              <a:t>26. Föreningsstämmans avslutande</a:t>
            </a:r>
          </a:p>
          <a:p>
            <a:pPr>
              <a:lnSpc>
                <a:spcPct val="100000"/>
              </a:lnSpc>
            </a:pPr>
            <a:endParaRPr lang="sv-SE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8840</TotalTime>
  <Words>525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 Medlemsmöte /föreningsstämma 2023-05-09 Brf Kämpen</vt:lpstr>
      <vt:lpstr>Sophanteringen </vt:lpstr>
      <vt:lpstr>Vad händer i vår förening </vt:lpstr>
      <vt:lpstr>Hus och gård </vt:lpstr>
      <vt:lpstr>Garage</vt:lpstr>
      <vt:lpstr>Övrigt  </vt:lpstr>
      <vt:lpstr>Årsmöte 2023</vt:lpstr>
      <vt:lpstr>PowerPoint Presentation</vt:lpstr>
      <vt:lpstr>PowerPoint Presentation</vt:lpstr>
      <vt:lpstr>Normalstadgar  </vt:lpstr>
      <vt:lpstr>Bokslut 2022 för Brf Kämpen </vt:lpstr>
      <vt:lpstr>Avvikande poster  </vt:lpstr>
      <vt:lpstr>Kämpen jämfört med andra föreningar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Medlemsmöte 2022-11-29</dc:title>
  <dc:creator>Maria Ekström</dc:creator>
  <cp:lastModifiedBy>Maria Ekström</cp:lastModifiedBy>
  <cp:revision>4</cp:revision>
  <dcterms:created xsi:type="dcterms:W3CDTF">2022-11-13T20:40:16Z</dcterms:created>
  <dcterms:modified xsi:type="dcterms:W3CDTF">2023-05-10T06:20:47Z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o_DocID">
    <vt:lpwstr>106b81b7-4d17-4fad-82b7-34113afef8c3</vt:lpwstr>
  </property>
</Properties>
</file>