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1943-4866-45F0-8C26-284596D226B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57A86-57DE-4275-AE5A-00C158829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473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2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0"/>
            <a:ext cx="8915400" cy="61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1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52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6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7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6" cy="66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Bildspel på skärmen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</vt:vector>
  </TitlesOfParts>
  <Company>HSB Göteborg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22mafic</dc:creator>
  <cp:lastModifiedBy>22mafic</cp:lastModifiedBy>
  <cp:revision>4</cp:revision>
  <dcterms:created xsi:type="dcterms:W3CDTF">2011-04-28T14:28:21Z</dcterms:created>
  <dcterms:modified xsi:type="dcterms:W3CDTF">2011-04-28T15:51:27Z</dcterms:modified>
</cp:coreProperties>
</file>