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75" r:id="rId3"/>
    <p:sldId id="279" r:id="rId4"/>
    <p:sldId id="272" r:id="rId5"/>
    <p:sldId id="273" r:id="rId6"/>
    <p:sldId id="274" r:id="rId7"/>
    <p:sldId id="280" r:id="rId8"/>
    <p:sldId id="281" r:id="rId9"/>
    <p:sldId id="278" r:id="rId10"/>
    <p:sldId id="282" r:id="rId11"/>
    <p:sldId id="283" r:id="rId12"/>
    <p:sldId id="276" r:id="rId13"/>
    <p:sldId id="269" r:id="rId14"/>
  </p:sldIdLst>
  <p:sldSz cx="12192000" cy="6858000"/>
  <p:notesSz cx="6858000" cy="9144000"/>
  <p:defaultTextStyle>
    <a:defPPr>
      <a:defRPr lang="sv-S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2468A-8A1C-4D25-A8E3-060B064127B0}" v="71" dt="2024-04-27T06:06:22.98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98" d="100"/>
          <a:sy n="98" d="100"/>
        </p:scale>
        <p:origin x="1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 Brisman" userId="5dd2f63b-d0c0-4b5d-a24a-5aa094201c35" providerId="ADAL" clId="{F982468A-8A1C-4D25-A8E3-060B064127B0}"/>
    <pc:docChg chg="undo custSel addSld delSld modSld">
      <pc:chgData name="Marga Brisman" userId="5dd2f63b-d0c0-4b5d-a24a-5aa094201c35" providerId="ADAL" clId="{F982468A-8A1C-4D25-A8E3-060B064127B0}" dt="2024-05-06T15:21:51.586" v="563" actId="20577"/>
      <pc:docMkLst>
        <pc:docMk/>
      </pc:docMkLst>
      <pc:sldChg chg="del">
        <pc:chgData name="Marga Brisman" userId="5dd2f63b-d0c0-4b5d-a24a-5aa094201c35" providerId="ADAL" clId="{F982468A-8A1C-4D25-A8E3-060B064127B0}" dt="2024-04-26T09:10:06.344" v="112" actId="47"/>
        <pc:sldMkLst>
          <pc:docMk/>
          <pc:sldMk cId="0" sldId="256"/>
        </pc:sldMkLst>
      </pc:sldChg>
      <pc:sldChg chg="del">
        <pc:chgData name="Marga Brisman" userId="5dd2f63b-d0c0-4b5d-a24a-5aa094201c35" providerId="ADAL" clId="{F982468A-8A1C-4D25-A8E3-060B064127B0}" dt="2024-04-26T07:58:03.117" v="19" actId="47"/>
        <pc:sldMkLst>
          <pc:docMk/>
          <pc:sldMk cId="0" sldId="257"/>
        </pc:sldMkLst>
      </pc:sldChg>
      <pc:sldChg chg="del">
        <pc:chgData name="Marga Brisman" userId="5dd2f63b-d0c0-4b5d-a24a-5aa094201c35" providerId="ADAL" clId="{F982468A-8A1C-4D25-A8E3-060B064127B0}" dt="2024-04-27T05:16:20.854" v="277" actId="47"/>
        <pc:sldMkLst>
          <pc:docMk/>
          <pc:sldMk cId="0" sldId="258"/>
        </pc:sldMkLst>
      </pc:sldChg>
      <pc:sldChg chg="del">
        <pc:chgData name="Marga Brisman" userId="5dd2f63b-d0c0-4b5d-a24a-5aa094201c35" providerId="ADAL" clId="{F982468A-8A1C-4D25-A8E3-060B064127B0}" dt="2024-04-27T06:06:27.017" v="515" actId="47"/>
        <pc:sldMkLst>
          <pc:docMk/>
          <pc:sldMk cId="0" sldId="262"/>
        </pc:sldMkLst>
      </pc:sldChg>
      <pc:sldChg chg="del">
        <pc:chgData name="Marga Brisman" userId="5dd2f63b-d0c0-4b5d-a24a-5aa094201c35" providerId="ADAL" clId="{F982468A-8A1C-4D25-A8E3-060B064127B0}" dt="2024-04-26T10:39:18.762" v="155" actId="47"/>
        <pc:sldMkLst>
          <pc:docMk/>
          <pc:sldMk cId="0" sldId="263"/>
        </pc:sldMkLst>
      </pc:sldChg>
      <pc:sldChg chg="del">
        <pc:chgData name="Marga Brisman" userId="5dd2f63b-d0c0-4b5d-a24a-5aa094201c35" providerId="ADAL" clId="{F982468A-8A1C-4D25-A8E3-060B064127B0}" dt="2024-04-27T05:30:21.968" v="286" actId="47"/>
        <pc:sldMkLst>
          <pc:docMk/>
          <pc:sldMk cId="0" sldId="264"/>
        </pc:sldMkLst>
      </pc:sldChg>
      <pc:sldChg chg="del">
        <pc:chgData name="Marga Brisman" userId="5dd2f63b-d0c0-4b5d-a24a-5aa094201c35" providerId="ADAL" clId="{F982468A-8A1C-4D25-A8E3-060B064127B0}" dt="2024-04-27T05:48:45.228" v="304" actId="47"/>
        <pc:sldMkLst>
          <pc:docMk/>
          <pc:sldMk cId="0" sldId="265"/>
        </pc:sldMkLst>
      </pc:sldChg>
      <pc:sldChg chg="del">
        <pc:chgData name="Marga Brisman" userId="5dd2f63b-d0c0-4b5d-a24a-5aa094201c35" providerId="ADAL" clId="{F982468A-8A1C-4D25-A8E3-060B064127B0}" dt="2024-04-26T09:03:20.407" v="80" actId="47"/>
        <pc:sldMkLst>
          <pc:docMk/>
          <pc:sldMk cId="0" sldId="266"/>
        </pc:sldMkLst>
      </pc:sldChg>
      <pc:sldChg chg="del">
        <pc:chgData name="Marga Brisman" userId="5dd2f63b-d0c0-4b5d-a24a-5aa094201c35" providerId="ADAL" clId="{F982468A-8A1C-4D25-A8E3-060B064127B0}" dt="2024-04-26T09:06:04.109" v="81" actId="47"/>
        <pc:sldMkLst>
          <pc:docMk/>
          <pc:sldMk cId="0" sldId="267"/>
        </pc:sldMkLst>
      </pc:sldChg>
      <pc:sldChg chg="del">
        <pc:chgData name="Marga Brisman" userId="5dd2f63b-d0c0-4b5d-a24a-5aa094201c35" providerId="ADAL" clId="{F982468A-8A1C-4D25-A8E3-060B064127B0}" dt="2024-04-26T10:40:19.897" v="156" actId="47"/>
        <pc:sldMkLst>
          <pc:docMk/>
          <pc:sldMk cId="0" sldId="268"/>
        </pc:sldMkLst>
      </pc:sldChg>
      <pc:sldChg chg="del">
        <pc:chgData name="Marga Brisman" userId="5dd2f63b-d0c0-4b5d-a24a-5aa094201c35" providerId="ADAL" clId="{F982468A-8A1C-4D25-A8E3-060B064127B0}" dt="2024-04-26T10:41:53.473" v="168" actId="47"/>
        <pc:sldMkLst>
          <pc:docMk/>
          <pc:sldMk cId="0" sldId="270"/>
        </pc:sldMkLst>
      </pc:sldChg>
      <pc:sldChg chg="del">
        <pc:chgData name="Marga Brisman" userId="5dd2f63b-d0c0-4b5d-a24a-5aa094201c35" providerId="ADAL" clId="{F982468A-8A1C-4D25-A8E3-060B064127B0}" dt="2024-04-26T11:36:43.964" v="220" actId="47"/>
        <pc:sldMkLst>
          <pc:docMk/>
          <pc:sldMk cId="0" sldId="271"/>
        </pc:sldMkLst>
      </pc:sldChg>
      <pc:sldChg chg="addSp delSp modSp mod">
        <pc:chgData name="Marga Brisman" userId="5dd2f63b-d0c0-4b5d-a24a-5aa094201c35" providerId="ADAL" clId="{F982468A-8A1C-4D25-A8E3-060B064127B0}" dt="2024-04-26T07:57:42.501" v="18"/>
        <pc:sldMkLst>
          <pc:docMk/>
          <pc:sldMk cId="740835821" sldId="275"/>
        </pc:sldMkLst>
        <pc:spChg chg="mod">
          <ac:chgData name="Marga Brisman" userId="5dd2f63b-d0c0-4b5d-a24a-5aa094201c35" providerId="ADAL" clId="{F982468A-8A1C-4D25-A8E3-060B064127B0}" dt="2024-04-26T07:51:05.072" v="8" actId="20577"/>
          <ac:spMkLst>
            <pc:docMk/>
            <pc:sldMk cId="740835821" sldId="275"/>
            <ac:spMk id="2" creationId="{4F1E8864-AC73-6FAB-E6BD-31DBE9258FC0}"/>
          </ac:spMkLst>
        </pc:spChg>
        <pc:spChg chg="del">
          <ac:chgData name="Marga Brisman" userId="5dd2f63b-d0c0-4b5d-a24a-5aa094201c35" providerId="ADAL" clId="{F982468A-8A1C-4D25-A8E3-060B064127B0}" dt="2024-04-26T07:53:52.200" v="15"/>
          <ac:spMkLst>
            <pc:docMk/>
            <pc:sldMk cId="740835821" sldId="275"/>
            <ac:spMk id="4" creationId="{1CB1E0FD-6C84-3344-3D90-BD5131D521A0}"/>
          </ac:spMkLst>
        </pc:spChg>
        <pc:spChg chg="add del mod">
          <ac:chgData name="Marga Brisman" userId="5dd2f63b-d0c0-4b5d-a24a-5aa094201c35" providerId="ADAL" clId="{F982468A-8A1C-4D25-A8E3-060B064127B0}" dt="2024-04-26T07:57:42.501" v="18"/>
          <ac:spMkLst>
            <pc:docMk/>
            <pc:sldMk cId="740835821" sldId="275"/>
            <ac:spMk id="11" creationId="{FFA4B8A4-BD1D-308E-522F-0467ECA89EB8}"/>
          </ac:spMkLst>
        </pc:spChg>
        <pc:graphicFrameChg chg="mod">
          <ac:chgData name="Marga Brisman" userId="5dd2f63b-d0c0-4b5d-a24a-5aa094201c35" providerId="ADAL" clId="{F982468A-8A1C-4D25-A8E3-060B064127B0}" dt="2024-04-26T07:51:48.364" v="13" actId="14100"/>
          <ac:graphicFrameMkLst>
            <pc:docMk/>
            <pc:sldMk cId="740835821" sldId="275"/>
            <ac:graphicFrameMk id="8" creationId="{54593FCD-CB7D-1966-5504-79F8D3C5CEBB}"/>
          </ac:graphicFrameMkLst>
        </pc:graphicFrameChg>
        <pc:graphicFrameChg chg="add del mod">
          <ac:chgData name="Marga Brisman" userId="5dd2f63b-d0c0-4b5d-a24a-5aa094201c35" providerId="ADAL" clId="{F982468A-8A1C-4D25-A8E3-060B064127B0}" dt="2024-04-26T07:54:03.665" v="16" actId="478"/>
          <ac:graphicFrameMkLst>
            <pc:docMk/>
            <pc:sldMk cId="740835821" sldId="275"/>
            <ac:graphicFrameMk id="9" creationId="{4B14A766-EF74-3F75-7661-2B92FA854CA6}"/>
          </ac:graphicFrameMkLst>
        </pc:graphicFrameChg>
        <pc:graphicFrameChg chg="add mod">
          <ac:chgData name="Marga Brisman" userId="5dd2f63b-d0c0-4b5d-a24a-5aa094201c35" providerId="ADAL" clId="{F982468A-8A1C-4D25-A8E3-060B064127B0}" dt="2024-04-26T07:57:42.501" v="18"/>
          <ac:graphicFrameMkLst>
            <pc:docMk/>
            <pc:sldMk cId="740835821" sldId="275"/>
            <ac:graphicFrameMk id="12" creationId="{9D349E26-C47F-510A-8E8B-C44413F5D2F9}"/>
          </ac:graphicFrameMkLst>
        </pc:graphicFrameChg>
        <pc:picChg chg="add mod">
          <ac:chgData name="Marga Brisman" userId="5dd2f63b-d0c0-4b5d-a24a-5aa094201c35" providerId="ADAL" clId="{F982468A-8A1C-4D25-A8E3-060B064127B0}" dt="2024-04-26T07:51:06.698" v="9"/>
          <ac:picMkLst>
            <pc:docMk/>
            <pc:sldMk cId="740835821" sldId="275"/>
            <ac:picMk id="7" creationId="{48497FAB-16E7-0730-9432-FD59FDE752A0}"/>
          </ac:picMkLst>
        </pc:picChg>
      </pc:sldChg>
      <pc:sldChg chg="addSp delSp modSp new mod modClrScheme chgLayout">
        <pc:chgData name="Marga Brisman" userId="5dd2f63b-d0c0-4b5d-a24a-5aa094201c35" providerId="ADAL" clId="{F982468A-8A1C-4D25-A8E3-060B064127B0}" dt="2024-04-26T09:03:11.161" v="79"/>
        <pc:sldMkLst>
          <pc:docMk/>
          <pc:sldMk cId="2722157102" sldId="276"/>
        </pc:sldMkLst>
        <pc:spChg chg="del mod ord">
          <ac:chgData name="Marga Brisman" userId="5dd2f63b-d0c0-4b5d-a24a-5aa094201c35" providerId="ADAL" clId="{F982468A-8A1C-4D25-A8E3-060B064127B0}" dt="2024-04-26T08:55:33.589" v="29" actId="700"/>
          <ac:spMkLst>
            <pc:docMk/>
            <pc:sldMk cId="2722157102" sldId="276"/>
            <ac:spMk id="2" creationId="{658EE144-1756-9CD5-0DEA-021414F2E5F7}"/>
          </ac:spMkLst>
        </pc:spChg>
        <pc:spChg chg="del mod ord">
          <ac:chgData name="Marga Brisman" userId="5dd2f63b-d0c0-4b5d-a24a-5aa094201c35" providerId="ADAL" clId="{F982468A-8A1C-4D25-A8E3-060B064127B0}" dt="2024-04-26T08:55:33.589" v="29" actId="700"/>
          <ac:spMkLst>
            <pc:docMk/>
            <pc:sldMk cId="2722157102" sldId="276"/>
            <ac:spMk id="3" creationId="{C392DBC5-A409-C8F1-BF7C-64B488DBAA17}"/>
          </ac:spMkLst>
        </pc:spChg>
        <pc:spChg chg="del">
          <ac:chgData name="Marga Brisman" userId="5dd2f63b-d0c0-4b5d-a24a-5aa094201c35" providerId="ADAL" clId="{F982468A-8A1C-4D25-A8E3-060B064127B0}" dt="2024-04-26T08:55:33.589" v="29" actId="700"/>
          <ac:spMkLst>
            <pc:docMk/>
            <pc:sldMk cId="2722157102" sldId="276"/>
            <ac:spMk id="4" creationId="{5CC8EF21-CD16-A625-98E4-209C25A557A2}"/>
          </ac:spMkLst>
        </pc:spChg>
        <pc:spChg chg="add mod ord">
          <ac:chgData name="Marga Brisman" userId="5dd2f63b-d0c0-4b5d-a24a-5aa094201c35" providerId="ADAL" clId="{F982468A-8A1C-4D25-A8E3-060B064127B0}" dt="2024-04-26T09:03:10.190" v="78" actId="20577"/>
          <ac:spMkLst>
            <pc:docMk/>
            <pc:sldMk cId="2722157102" sldId="276"/>
            <ac:spMk id="7" creationId="{286C5A3B-F3E5-0673-7620-191B5BBFD38F}"/>
          </ac:spMkLst>
        </pc:spChg>
        <pc:spChg chg="add mod ord">
          <ac:chgData name="Marga Brisman" userId="5dd2f63b-d0c0-4b5d-a24a-5aa094201c35" providerId="ADAL" clId="{F982468A-8A1C-4D25-A8E3-060B064127B0}" dt="2024-04-26T09:02:06.100" v="56" actId="14100"/>
          <ac:spMkLst>
            <pc:docMk/>
            <pc:sldMk cId="2722157102" sldId="276"/>
            <ac:spMk id="8" creationId="{887A555A-36D2-D7B7-B74C-55176747DCB5}"/>
          </ac:spMkLst>
        </pc:spChg>
        <pc:spChg chg="add mod">
          <ac:chgData name="Marga Brisman" userId="5dd2f63b-d0c0-4b5d-a24a-5aa094201c35" providerId="ADAL" clId="{F982468A-8A1C-4D25-A8E3-060B064127B0}" dt="2024-04-26T09:02:16.631" v="60" actId="6549"/>
          <ac:spMkLst>
            <pc:docMk/>
            <pc:sldMk cId="2722157102" sldId="276"/>
            <ac:spMk id="14" creationId="{5B584681-B62C-E96C-108F-56BE77ED252E}"/>
          </ac:spMkLst>
        </pc:spChg>
        <pc:graphicFrameChg chg="del mod">
          <ac:chgData name="Marga Brisman" userId="5dd2f63b-d0c0-4b5d-a24a-5aa094201c35" providerId="ADAL" clId="{F982468A-8A1C-4D25-A8E3-060B064127B0}" dt="2024-04-26T08:59:07.590" v="37" actId="478"/>
          <ac:graphicFrameMkLst>
            <pc:docMk/>
            <pc:sldMk cId="2722157102" sldId="276"/>
            <ac:graphicFrameMk id="5" creationId="{144625DC-9162-87BA-55DA-89B1530FC5BE}"/>
          </ac:graphicFrameMkLst>
        </pc:graphicFrameChg>
        <pc:graphicFrameChg chg="del mod">
          <ac:chgData name="Marga Brisman" userId="5dd2f63b-d0c0-4b5d-a24a-5aa094201c35" providerId="ADAL" clId="{F982468A-8A1C-4D25-A8E3-060B064127B0}" dt="2024-04-26T08:57:49.704" v="32" actId="478"/>
          <ac:graphicFrameMkLst>
            <pc:docMk/>
            <pc:sldMk cId="2722157102" sldId="276"/>
            <ac:graphicFrameMk id="6" creationId="{164BE8C8-09C2-3974-4C73-FDE32D20A7BB}"/>
          </ac:graphicFrameMkLst>
        </pc:graphicFrameChg>
        <pc:graphicFrameChg chg="mod">
          <ac:chgData name="Marga Brisman" userId="5dd2f63b-d0c0-4b5d-a24a-5aa094201c35" providerId="ADAL" clId="{F982468A-8A1C-4D25-A8E3-060B064127B0}" dt="2024-04-26T08:59:46.124" v="44" actId="14100"/>
          <ac:graphicFrameMkLst>
            <pc:docMk/>
            <pc:sldMk cId="2722157102" sldId="276"/>
            <ac:graphicFrameMk id="9" creationId="{C3EA6E47-F2F1-E222-AC85-5295FA7DAFB1}"/>
          </ac:graphicFrameMkLst>
        </pc:graphicFrameChg>
        <pc:graphicFrameChg chg="del mod">
          <ac:chgData name="Marga Brisman" userId="5dd2f63b-d0c0-4b5d-a24a-5aa094201c35" providerId="ADAL" clId="{F982468A-8A1C-4D25-A8E3-060B064127B0}" dt="2024-04-26T09:00:09.958" v="45" actId="478"/>
          <ac:graphicFrameMkLst>
            <pc:docMk/>
            <pc:sldMk cId="2722157102" sldId="276"/>
            <ac:graphicFrameMk id="10" creationId="{0D8E6D08-57BF-7FC9-7E7A-DD85BE290A76}"/>
          </ac:graphicFrameMkLst>
        </pc:graphicFrameChg>
        <pc:graphicFrameChg chg="mod">
          <ac:chgData name="Marga Brisman" userId="5dd2f63b-d0c0-4b5d-a24a-5aa094201c35" providerId="ADAL" clId="{F982468A-8A1C-4D25-A8E3-060B064127B0}" dt="2024-04-26T09:00:29.296" v="49" actId="14100"/>
          <ac:graphicFrameMkLst>
            <pc:docMk/>
            <pc:sldMk cId="2722157102" sldId="276"/>
            <ac:graphicFrameMk id="11" creationId="{014ED176-5D16-4496-0456-AE6EC42185BD}"/>
          </ac:graphicFrameMkLst>
        </pc:graphicFrameChg>
        <pc:graphicFrameChg chg="del mod">
          <ac:chgData name="Marga Brisman" userId="5dd2f63b-d0c0-4b5d-a24a-5aa094201c35" providerId="ADAL" clId="{F982468A-8A1C-4D25-A8E3-060B064127B0}" dt="2024-04-26T09:02:40.389" v="61" actId="478"/>
          <ac:graphicFrameMkLst>
            <pc:docMk/>
            <pc:sldMk cId="2722157102" sldId="276"/>
            <ac:graphicFrameMk id="12" creationId="{B4E0B00E-E4CD-2518-5CBA-2D6196042152}"/>
          </ac:graphicFrameMkLst>
        </pc:graphicFrameChg>
        <pc:picChg chg="add mod">
          <ac:chgData name="Marga Brisman" userId="5dd2f63b-d0c0-4b5d-a24a-5aa094201c35" providerId="ADAL" clId="{F982468A-8A1C-4D25-A8E3-060B064127B0}" dt="2024-04-26T09:03:11.161" v="79"/>
          <ac:picMkLst>
            <pc:docMk/>
            <pc:sldMk cId="2722157102" sldId="276"/>
            <ac:picMk id="15" creationId="{6EB2D3B9-3F19-53A7-A9B3-DCA882B066E8}"/>
          </ac:picMkLst>
        </pc:picChg>
      </pc:sldChg>
      <pc:sldChg chg="addSp delSp modSp new mod setBg">
        <pc:chgData name="Marga Brisman" userId="5dd2f63b-d0c0-4b5d-a24a-5aa094201c35" providerId="ADAL" clId="{F982468A-8A1C-4D25-A8E3-060B064127B0}" dt="2024-04-26T09:10:29.435" v="115" actId="26606"/>
        <pc:sldMkLst>
          <pc:docMk/>
          <pc:sldMk cId="3672158838" sldId="277"/>
        </pc:sldMkLst>
        <pc:spChg chg="mod">
          <ac:chgData name="Marga Brisman" userId="5dd2f63b-d0c0-4b5d-a24a-5aa094201c35" providerId="ADAL" clId="{F982468A-8A1C-4D25-A8E3-060B064127B0}" dt="2024-04-26T09:10:29.435" v="115" actId="26606"/>
          <ac:spMkLst>
            <pc:docMk/>
            <pc:sldMk cId="3672158838" sldId="277"/>
            <ac:spMk id="2" creationId="{D19C536C-968B-D2F2-5682-38FADF3E7949}"/>
          </ac:spMkLst>
        </pc:spChg>
        <pc:spChg chg="del">
          <ac:chgData name="Marga Brisman" userId="5dd2f63b-d0c0-4b5d-a24a-5aa094201c35" providerId="ADAL" clId="{F982468A-8A1C-4D25-A8E3-060B064127B0}" dt="2024-04-26T09:09:50.881" v="111" actId="26606"/>
          <ac:spMkLst>
            <pc:docMk/>
            <pc:sldMk cId="3672158838" sldId="277"/>
            <ac:spMk id="3" creationId="{D2E85EC9-2D99-2517-5676-8A3E0758C801}"/>
          </ac:spMkLst>
        </pc:spChg>
        <pc:spChg chg="add del">
          <ac:chgData name="Marga Brisman" userId="5dd2f63b-d0c0-4b5d-a24a-5aa094201c35" providerId="ADAL" clId="{F982468A-8A1C-4D25-A8E3-060B064127B0}" dt="2024-04-26T09:10:29.435" v="115" actId="26606"/>
          <ac:spMkLst>
            <pc:docMk/>
            <pc:sldMk cId="3672158838" sldId="277"/>
            <ac:spMk id="9" creationId="{6753252F-4873-4F63-801D-CC719279A7D5}"/>
          </ac:spMkLst>
        </pc:spChg>
        <pc:spChg chg="add del">
          <ac:chgData name="Marga Brisman" userId="5dd2f63b-d0c0-4b5d-a24a-5aa094201c35" providerId="ADAL" clId="{F982468A-8A1C-4D25-A8E3-060B064127B0}" dt="2024-04-26T09:10:29.435" v="115" actId="26606"/>
          <ac:spMkLst>
            <pc:docMk/>
            <pc:sldMk cId="3672158838" sldId="277"/>
            <ac:spMk id="11" creationId="{047C8CCB-F95D-4249-92DD-651249D3535A}"/>
          </ac:spMkLst>
        </pc:spChg>
        <pc:spChg chg="add del">
          <ac:chgData name="Marga Brisman" userId="5dd2f63b-d0c0-4b5d-a24a-5aa094201c35" providerId="ADAL" clId="{F982468A-8A1C-4D25-A8E3-060B064127B0}" dt="2024-04-26T09:10:29.419" v="114" actId="26606"/>
          <ac:spMkLst>
            <pc:docMk/>
            <pc:sldMk cId="3672158838" sldId="277"/>
            <ac:spMk id="16" creationId="{1707FC24-6981-43D9-B525-C7832BA22463}"/>
          </ac:spMkLst>
        </pc:spChg>
        <pc:spChg chg="add">
          <ac:chgData name="Marga Brisman" userId="5dd2f63b-d0c0-4b5d-a24a-5aa094201c35" providerId="ADAL" clId="{F982468A-8A1C-4D25-A8E3-060B064127B0}" dt="2024-04-26T09:10:29.435" v="115" actId="26606"/>
          <ac:spMkLst>
            <pc:docMk/>
            <pc:sldMk cId="3672158838" sldId="277"/>
            <ac:spMk id="18" creationId="{D4771268-CB57-404A-9271-370EB28F6090}"/>
          </ac:spMkLst>
        </pc:spChg>
        <pc:picChg chg="add mod">
          <ac:chgData name="Marga Brisman" userId="5dd2f63b-d0c0-4b5d-a24a-5aa094201c35" providerId="ADAL" clId="{F982468A-8A1C-4D25-A8E3-060B064127B0}" dt="2024-04-26T09:10:29.435" v="115" actId="26606"/>
          <ac:picMkLst>
            <pc:docMk/>
            <pc:sldMk cId="3672158838" sldId="277"/>
            <ac:picMk id="4" creationId="{8121E0E3-653B-1D61-B9EE-1E2A87E64E2F}"/>
          </ac:picMkLst>
        </pc:picChg>
      </pc:sldChg>
      <pc:sldChg chg="addSp delSp modSp new mod">
        <pc:chgData name="Marga Brisman" userId="5dd2f63b-d0c0-4b5d-a24a-5aa094201c35" providerId="ADAL" clId="{F982468A-8A1C-4D25-A8E3-060B064127B0}" dt="2024-04-26T10:41:39.800" v="167"/>
        <pc:sldMkLst>
          <pc:docMk/>
          <pc:sldMk cId="2978361571" sldId="278"/>
        </pc:sldMkLst>
        <pc:spChg chg="mod">
          <ac:chgData name="Marga Brisman" userId="5dd2f63b-d0c0-4b5d-a24a-5aa094201c35" providerId="ADAL" clId="{F982468A-8A1C-4D25-A8E3-060B064127B0}" dt="2024-04-26T10:41:38.108" v="166" actId="20577"/>
          <ac:spMkLst>
            <pc:docMk/>
            <pc:sldMk cId="2978361571" sldId="278"/>
            <ac:spMk id="2" creationId="{D262D0E2-362D-A89A-CDEE-F28BF6AE6B84}"/>
          </ac:spMkLst>
        </pc:spChg>
        <pc:spChg chg="del">
          <ac:chgData name="Marga Brisman" userId="5dd2f63b-d0c0-4b5d-a24a-5aa094201c35" providerId="ADAL" clId="{F982468A-8A1C-4D25-A8E3-060B064127B0}" dt="2024-04-26T10:31:48.802" v="118"/>
          <ac:spMkLst>
            <pc:docMk/>
            <pc:sldMk cId="2978361571" sldId="278"/>
            <ac:spMk id="3" creationId="{CEB5FE69-00FA-24BB-307C-F0C8C07055BB}"/>
          </ac:spMkLst>
        </pc:spChg>
        <pc:spChg chg="add del mod">
          <ac:chgData name="Marga Brisman" userId="5dd2f63b-d0c0-4b5d-a24a-5aa094201c35" providerId="ADAL" clId="{F982468A-8A1C-4D25-A8E3-060B064127B0}" dt="2024-04-26T10:35:09.701" v="147"/>
          <ac:spMkLst>
            <pc:docMk/>
            <pc:sldMk cId="2978361571" sldId="278"/>
            <ac:spMk id="5" creationId="{7C48D00B-B337-B9AD-E2DC-758D11CC0426}"/>
          </ac:spMkLst>
        </pc:spChg>
        <pc:graphicFrameChg chg="add mod">
          <ac:chgData name="Marga Brisman" userId="5dd2f63b-d0c0-4b5d-a24a-5aa094201c35" providerId="ADAL" clId="{F982468A-8A1C-4D25-A8E3-060B064127B0}" dt="2024-04-26T10:31:56.153" v="120" actId="14100"/>
          <ac:graphicFrameMkLst>
            <pc:docMk/>
            <pc:sldMk cId="2978361571" sldId="278"/>
            <ac:graphicFrameMk id="4" creationId="{932831F3-CDBF-75DB-11C2-E19CA9319CB9}"/>
          </ac:graphicFrameMkLst>
        </pc:graphicFrameChg>
        <pc:graphicFrameChg chg="add del mod">
          <ac:chgData name="Marga Brisman" userId="5dd2f63b-d0c0-4b5d-a24a-5aa094201c35" providerId="ADAL" clId="{F982468A-8A1C-4D25-A8E3-060B064127B0}" dt="2024-04-26T10:38:52.209" v="150"/>
          <ac:graphicFrameMkLst>
            <pc:docMk/>
            <pc:sldMk cId="2978361571" sldId="278"/>
            <ac:graphicFrameMk id="6" creationId="{6403B464-F591-F945-93CC-360494627DE9}"/>
          </ac:graphicFrameMkLst>
        </pc:graphicFrameChg>
        <pc:graphicFrameChg chg="mod">
          <ac:chgData name="Marga Brisman" userId="5dd2f63b-d0c0-4b5d-a24a-5aa094201c35" providerId="ADAL" clId="{F982468A-8A1C-4D25-A8E3-060B064127B0}" dt="2024-04-26T10:39:06.632" v="154" actId="14100"/>
          <ac:graphicFrameMkLst>
            <pc:docMk/>
            <pc:sldMk cId="2978361571" sldId="278"/>
            <ac:graphicFrameMk id="7" creationId="{507EEB2A-160E-DDBC-2B2B-9FDF52FDFABE}"/>
          </ac:graphicFrameMkLst>
        </pc:graphicFrameChg>
        <pc:graphicFrameChg chg="mod">
          <ac:chgData name="Marga Brisman" userId="5dd2f63b-d0c0-4b5d-a24a-5aa094201c35" providerId="ADAL" clId="{F982468A-8A1C-4D25-A8E3-060B064127B0}" dt="2024-04-26T10:41:09.712" v="162" actId="14100"/>
          <ac:graphicFrameMkLst>
            <pc:docMk/>
            <pc:sldMk cId="2978361571" sldId="278"/>
            <ac:graphicFrameMk id="8" creationId="{8137F379-FF4B-0CA9-398F-5404A00E98D2}"/>
          </ac:graphicFrameMkLst>
        </pc:graphicFrameChg>
        <pc:picChg chg="add mod">
          <ac:chgData name="Marga Brisman" userId="5dd2f63b-d0c0-4b5d-a24a-5aa094201c35" providerId="ADAL" clId="{F982468A-8A1C-4D25-A8E3-060B064127B0}" dt="2024-04-26T10:41:39.800" v="167"/>
          <ac:picMkLst>
            <pc:docMk/>
            <pc:sldMk cId="2978361571" sldId="278"/>
            <ac:picMk id="9" creationId="{F4C771D6-680D-156A-B5AE-AE4D0402FA1E}"/>
          </ac:picMkLst>
        </pc:picChg>
      </pc:sldChg>
      <pc:sldChg chg="addSp delSp modSp new mod">
        <pc:chgData name="Marga Brisman" userId="5dd2f63b-d0c0-4b5d-a24a-5aa094201c35" providerId="ADAL" clId="{F982468A-8A1C-4D25-A8E3-060B064127B0}" dt="2024-04-27T05:34:29.782" v="295" actId="1076"/>
        <pc:sldMkLst>
          <pc:docMk/>
          <pc:sldMk cId="2075312640" sldId="279"/>
        </pc:sldMkLst>
        <pc:spChg chg="mod">
          <ac:chgData name="Marga Brisman" userId="5dd2f63b-d0c0-4b5d-a24a-5aa094201c35" providerId="ADAL" clId="{F982468A-8A1C-4D25-A8E3-060B064127B0}" dt="2024-04-26T11:35:20.150" v="190" actId="20577"/>
          <ac:spMkLst>
            <pc:docMk/>
            <pc:sldMk cId="2075312640" sldId="279"/>
            <ac:spMk id="2" creationId="{687CA2EE-B84E-C4DD-EACB-10FAD345E08F}"/>
          </ac:spMkLst>
        </pc:spChg>
        <pc:spChg chg="add del">
          <ac:chgData name="Marga Brisman" userId="5dd2f63b-d0c0-4b5d-a24a-5aa094201c35" providerId="ADAL" clId="{F982468A-8A1C-4D25-A8E3-060B064127B0}" dt="2024-04-27T05:15:46.607" v="272"/>
          <ac:spMkLst>
            <pc:docMk/>
            <pc:sldMk cId="2075312640" sldId="279"/>
            <ac:spMk id="3" creationId="{EDA1AF1D-06A6-3C42-3394-3B41D7E08771}"/>
          </ac:spMkLst>
        </pc:spChg>
        <pc:spChg chg="add mod">
          <ac:chgData name="Marga Brisman" userId="5dd2f63b-d0c0-4b5d-a24a-5aa094201c35" providerId="ADAL" clId="{F982468A-8A1C-4D25-A8E3-060B064127B0}" dt="2024-04-27T05:33:48.839" v="288" actId="478"/>
          <ac:spMkLst>
            <pc:docMk/>
            <pc:sldMk cId="2075312640" sldId="279"/>
            <ac:spMk id="9" creationId="{B111AD07-2E36-62FA-EC5E-A05D6D04AAA6}"/>
          </ac:spMkLst>
        </pc:spChg>
        <pc:graphicFrameChg chg="add del mod">
          <ac:chgData name="Marga Brisman" userId="5dd2f63b-d0c0-4b5d-a24a-5aa094201c35" providerId="ADAL" clId="{F982468A-8A1C-4D25-A8E3-060B064127B0}" dt="2024-04-27T05:15:15.328" v="267"/>
          <ac:graphicFrameMkLst>
            <pc:docMk/>
            <pc:sldMk cId="2075312640" sldId="279"/>
            <ac:graphicFrameMk id="5" creationId="{FE1B4314-05ED-96AC-73BA-D254744FDD31}"/>
          </ac:graphicFrameMkLst>
        </pc:graphicFrameChg>
        <pc:graphicFrameChg chg="del mod">
          <ac:chgData name="Marga Brisman" userId="5dd2f63b-d0c0-4b5d-a24a-5aa094201c35" providerId="ADAL" clId="{F982468A-8A1C-4D25-A8E3-060B064127B0}" dt="2024-04-27T05:34:06.076" v="294" actId="478"/>
          <ac:graphicFrameMkLst>
            <pc:docMk/>
            <pc:sldMk cId="2075312640" sldId="279"/>
            <ac:graphicFrameMk id="6" creationId="{F0F64E20-9AAA-0487-15BB-6ECD3FF75BDC}"/>
          </ac:graphicFrameMkLst>
        </pc:graphicFrameChg>
        <pc:graphicFrameChg chg="add del mod">
          <ac:chgData name="Marga Brisman" userId="5dd2f63b-d0c0-4b5d-a24a-5aa094201c35" providerId="ADAL" clId="{F982468A-8A1C-4D25-A8E3-060B064127B0}" dt="2024-04-27T05:33:48.839" v="288" actId="478"/>
          <ac:graphicFrameMkLst>
            <pc:docMk/>
            <pc:sldMk cId="2075312640" sldId="279"/>
            <ac:graphicFrameMk id="7" creationId="{69F0288D-C3E8-0EB8-5C0F-9B233B29FCCE}"/>
          </ac:graphicFrameMkLst>
        </pc:graphicFrameChg>
        <pc:graphicFrameChg chg="add mod">
          <ac:chgData name="Marga Brisman" userId="5dd2f63b-d0c0-4b5d-a24a-5aa094201c35" providerId="ADAL" clId="{F982468A-8A1C-4D25-A8E3-060B064127B0}" dt="2024-04-27T05:33:58.746" v="293" actId="1076"/>
          <ac:graphicFrameMkLst>
            <pc:docMk/>
            <pc:sldMk cId="2075312640" sldId="279"/>
            <ac:graphicFrameMk id="10" creationId="{69F0288D-C3E8-0EB8-5C0F-9B233B29FCCE}"/>
          </ac:graphicFrameMkLst>
        </pc:graphicFrameChg>
        <pc:graphicFrameChg chg="mod">
          <ac:chgData name="Marga Brisman" userId="5dd2f63b-d0c0-4b5d-a24a-5aa094201c35" providerId="ADAL" clId="{F982468A-8A1C-4D25-A8E3-060B064127B0}" dt="2024-04-27T05:34:29.782" v="295" actId="1076"/>
          <ac:graphicFrameMkLst>
            <pc:docMk/>
            <pc:sldMk cId="2075312640" sldId="279"/>
            <ac:graphicFrameMk id="11" creationId="{7D9D5C73-F27D-1F42-D2E6-F7FF1515FAED}"/>
          </ac:graphicFrameMkLst>
        </pc:graphicFrameChg>
        <pc:picChg chg="add mod">
          <ac:chgData name="Marga Brisman" userId="5dd2f63b-d0c0-4b5d-a24a-5aa094201c35" providerId="ADAL" clId="{F982468A-8A1C-4D25-A8E3-060B064127B0}" dt="2024-04-26T11:35:21.419" v="191"/>
          <ac:picMkLst>
            <pc:docMk/>
            <pc:sldMk cId="2075312640" sldId="279"/>
            <ac:picMk id="4" creationId="{F2D4C3FC-C0BC-AE7A-B3E8-F2CA63E92F68}"/>
          </ac:picMkLst>
        </pc:picChg>
      </pc:sldChg>
      <pc:sldChg chg="addSp modSp new mod">
        <pc:chgData name="Marga Brisman" userId="5dd2f63b-d0c0-4b5d-a24a-5aa094201c35" providerId="ADAL" clId="{F982468A-8A1C-4D25-A8E3-060B064127B0}" dt="2024-05-06T15:21:51.586" v="563" actId="20577"/>
        <pc:sldMkLst>
          <pc:docMk/>
          <pc:sldMk cId="1638220401" sldId="280"/>
        </pc:sldMkLst>
        <pc:spChg chg="mod">
          <ac:chgData name="Marga Brisman" userId="5dd2f63b-d0c0-4b5d-a24a-5aa094201c35" providerId="ADAL" clId="{F982468A-8A1C-4D25-A8E3-060B064127B0}" dt="2024-04-27T06:06:13.617" v="513" actId="20577"/>
          <ac:spMkLst>
            <pc:docMk/>
            <pc:sldMk cId="1638220401" sldId="280"/>
            <ac:spMk id="2" creationId="{7D0144E9-B833-55A4-D2A0-55D60DE3BBA0}"/>
          </ac:spMkLst>
        </pc:spChg>
        <pc:spChg chg="mod">
          <ac:chgData name="Marga Brisman" userId="5dd2f63b-d0c0-4b5d-a24a-5aa094201c35" providerId="ADAL" clId="{F982468A-8A1C-4D25-A8E3-060B064127B0}" dt="2024-05-06T15:21:51.586" v="563" actId="20577"/>
          <ac:spMkLst>
            <pc:docMk/>
            <pc:sldMk cId="1638220401" sldId="280"/>
            <ac:spMk id="3" creationId="{80A4F8BF-8C3D-FD8E-E4C6-EF43A5E829E6}"/>
          </ac:spMkLst>
        </pc:spChg>
        <pc:picChg chg="add mod">
          <ac:chgData name="Marga Brisman" userId="5dd2f63b-d0c0-4b5d-a24a-5aa094201c35" providerId="ADAL" clId="{F982468A-8A1C-4D25-A8E3-060B064127B0}" dt="2024-04-26T11:36:07.756" v="203"/>
          <ac:picMkLst>
            <pc:docMk/>
            <pc:sldMk cId="1638220401" sldId="280"/>
            <ac:picMk id="4" creationId="{C2E4AAED-B148-8872-A160-95F1E9F4902F}"/>
          </ac:picMkLst>
        </pc:picChg>
      </pc:sldChg>
      <pc:sldChg chg="addSp modSp new mod">
        <pc:chgData name="Marga Brisman" userId="5dd2f63b-d0c0-4b5d-a24a-5aa094201c35" providerId="ADAL" clId="{F982468A-8A1C-4D25-A8E3-060B064127B0}" dt="2024-04-27T06:02:54.890" v="459" actId="20577"/>
        <pc:sldMkLst>
          <pc:docMk/>
          <pc:sldMk cId="3370827259" sldId="281"/>
        </pc:sldMkLst>
        <pc:spChg chg="mod">
          <ac:chgData name="Marga Brisman" userId="5dd2f63b-d0c0-4b5d-a24a-5aa094201c35" providerId="ADAL" clId="{F982468A-8A1C-4D25-A8E3-060B064127B0}" dt="2024-04-27T06:01:58.946" v="437" actId="20577"/>
          <ac:spMkLst>
            <pc:docMk/>
            <pc:sldMk cId="3370827259" sldId="281"/>
            <ac:spMk id="2" creationId="{268A8739-69D4-6118-A67C-6DF19DB2C22B}"/>
          </ac:spMkLst>
        </pc:spChg>
        <pc:spChg chg="mod">
          <ac:chgData name="Marga Brisman" userId="5dd2f63b-d0c0-4b5d-a24a-5aa094201c35" providerId="ADAL" clId="{F982468A-8A1C-4D25-A8E3-060B064127B0}" dt="2024-04-27T06:02:54.890" v="459" actId="20577"/>
          <ac:spMkLst>
            <pc:docMk/>
            <pc:sldMk cId="3370827259" sldId="281"/>
            <ac:spMk id="3" creationId="{EC738DBD-EE32-8B72-68D8-00D9CD0C099D}"/>
          </ac:spMkLst>
        </pc:spChg>
        <pc:picChg chg="add mod">
          <ac:chgData name="Marga Brisman" userId="5dd2f63b-d0c0-4b5d-a24a-5aa094201c35" providerId="ADAL" clId="{F982468A-8A1C-4D25-A8E3-060B064127B0}" dt="2024-04-26T11:36:38.095" v="219"/>
          <ac:picMkLst>
            <pc:docMk/>
            <pc:sldMk cId="3370827259" sldId="281"/>
            <ac:picMk id="4" creationId="{7FE4EAEE-F5A6-DFEA-CD28-4AE338F8D853}"/>
          </ac:picMkLst>
        </pc:picChg>
      </pc:sldChg>
      <pc:sldChg chg="addSp modSp new mod">
        <pc:chgData name="Marga Brisman" userId="5dd2f63b-d0c0-4b5d-a24a-5aa094201c35" providerId="ADAL" clId="{F982468A-8A1C-4D25-A8E3-060B064127B0}" dt="2024-04-27T05:30:16.132" v="285" actId="14100"/>
        <pc:sldMkLst>
          <pc:docMk/>
          <pc:sldMk cId="2900873259" sldId="282"/>
        </pc:sldMkLst>
        <pc:spChg chg="mod">
          <ac:chgData name="Marga Brisman" userId="5dd2f63b-d0c0-4b5d-a24a-5aa094201c35" providerId="ADAL" clId="{F982468A-8A1C-4D25-A8E3-060B064127B0}" dt="2024-04-26T11:37:23.275" v="240" actId="20577"/>
          <ac:spMkLst>
            <pc:docMk/>
            <pc:sldMk cId="2900873259" sldId="282"/>
            <ac:spMk id="2" creationId="{67B551BB-7F3E-49E3-657F-C1C21BAF7520}"/>
          </ac:spMkLst>
        </pc:spChg>
        <pc:graphicFrameChg chg="add mod">
          <ac:chgData name="Marga Brisman" userId="5dd2f63b-d0c0-4b5d-a24a-5aa094201c35" providerId="ADAL" clId="{F982468A-8A1C-4D25-A8E3-060B064127B0}" dt="2024-04-27T05:30:16.132" v="285" actId="14100"/>
          <ac:graphicFrameMkLst>
            <pc:docMk/>
            <pc:sldMk cId="2900873259" sldId="282"/>
            <ac:graphicFrameMk id="5" creationId="{61BF04AD-157A-A6B2-97BE-116DB5AD8B87}"/>
          </ac:graphicFrameMkLst>
        </pc:graphicFrameChg>
        <pc:picChg chg="add mod">
          <ac:chgData name="Marga Brisman" userId="5dd2f63b-d0c0-4b5d-a24a-5aa094201c35" providerId="ADAL" clId="{F982468A-8A1C-4D25-A8E3-060B064127B0}" dt="2024-04-26T11:37:24.965" v="241"/>
          <ac:picMkLst>
            <pc:docMk/>
            <pc:sldMk cId="2900873259" sldId="282"/>
            <ac:picMk id="4" creationId="{39570A2F-5F74-E73A-C66C-28ADA39B56D3}"/>
          </ac:picMkLst>
        </pc:picChg>
      </pc:sldChg>
      <pc:sldChg chg="addSp delSp modSp new mod">
        <pc:chgData name="Marga Brisman" userId="5dd2f63b-d0c0-4b5d-a24a-5aa094201c35" providerId="ADAL" clId="{F982468A-8A1C-4D25-A8E3-060B064127B0}" dt="2024-04-27T05:48:38.721" v="303" actId="1076"/>
        <pc:sldMkLst>
          <pc:docMk/>
          <pc:sldMk cId="3791861793" sldId="283"/>
        </pc:sldMkLst>
        <pc:spChg chg="mod">
          <ac:chgData name="Marga Brisman" userId="5dd2f63b-d0c0-4b5d-a24a-5aa094201c35" providerId="ADAL" clId="{F982468A-8A1C-4D25-A8E3-060B064127B0}" dt="2024-04-26T11:37:48.861" v="264" actId="20577"/>
          <ac:spMkLst>
            <pc:docMk/>
            <pc:sldMk cId="3791861793" sldId="283"/>
            <ac:spMk id="2" creationId="{95C320CD-8EB2-7FAB-3447-5EC472564AAB}"/>
          </ac:spMkLst>
        </pc:spChg>
        <pc:spChg chg="del">
          <ac:chgData name="Marga Brisman" userId="5dd2f63b-d0c0-4b5d-a24a-5aa094201c35" providerId="ADAL" clId="{F982468A-8A1C-4D25-A8E3-060B064127B0}" dt="2024-04-27T05:48:25.014" v="300" actId="22"/>
          <ac:spMkLst>
            <pc:docMk/>
            <pc:sldMk cId="3791861793" sldId="283"/>
            <ac:spMk id="3" creationId="{A94A77DB-907F-46AF-7D19-9731CA79159E}"/>
          </ac:spMkLst>
        </pc:spChg>
        <pc:graphicFrameChg chg="mod">
          <ac:chgData name="Marga Brisman" userId="5dd2f63b-d0c0-4b5d-a24a-5aa094201c35" providerId="ADAL" clId="{F982468A-8A1C-4D25-A8E3-060B064127B0}" dt="2024-04-27T05:48:33.408" v="302" actId="1076"/>
          <ac:graphicFrameMkLst>
            <pc:docMk/>
            <pc:sldMk cId="3791861793" sldId="283"/>
            <ac:graphicFrameMk id="5" creationId="{0D7B3AA5-31FA-6E7E-3D19-2B0FF9D75B2B}"/>
          </ac:graphicFrameMkLst>
        </pc:graphicFrameChg>
        <pc:picChg chg="add mod">
          <ac:chgData name="Marga Brisman" userId="5dd2f63b-d0c0-4b5d-a24a-5aa094201c35" providerId="ADAL" clId="{F982468A-8A1C-4D25-A8E3-060B064127B0}" dt="2024-04-26T11:37:49.825" v="265"/>
          <ac:picMkLst>
            <pc:docMk/>
            <pc:sldMk cId="3791861793" sldId="283"/>
            <ac:picMk id="4" creationId="{58BB127D-F7D4-2BD7-9186-3030C47E83E5}"/>
          </ac:picMkLst>
        </pc:picChg>
        <pc:picChg chg="add mod ord">
          <ac:chgData name="Marga Brisman" userId="5dd2f63b-d0c0-4b5d-a24a-5aa094201c35" providerId="ADAL" clId="{F982468A-8A1C-4D25-A8E3-060B064127B0}" dt="2024-04-27T05:48:38.721" v="303" actId="1076"/>
          <ac:picMkLst>
            <pc:docMk/>
            <pc:sldMk cId="3791861793" sldId="283"/>
            <ac:picMk id="7" creationId="{C6E0A50F-F6BE-6AF9-3D18-F50D7918AEA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gregion-my.sharepoint.com/personal/marbr30_vgregion_se/Documents/Nya%20Datorn/Eget/HSB/St&#228;mma/Underla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vgregion-my.sharepoint.com/personal/marbr30_vgregion_se/Documents/Nya%20Datorn/Eget/HSB/St&#228;mma/Underla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vgregion-my.sharepoint.com/personal/marbr30_vgregion_se/Documents/Nya%20Datorn/Eget/HSB/St&#228;mma/Underla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vgregion-my.sharepoint.com/personal/marbr30_vgregion_se/Documents/Nya%20Datorn/Eget/HSB/St&#228;mma/Underla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vgregion-my.sharepoint.com/personal/marbr30_vgregion_se/Documents/Nya%20Datorn/Eget/HSB/St&#228;mma/Underlag.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pieChart>
        <c:varyColors val="1"/>
        <c:ser>
          <c:idx val="0"/>
          <c:order val="0"/>
          <c:tx>
            <c:strRef>
              <c:f>Intäkter!$B$12</c:f>
              <c:strCache>
                <c:ptCount val="1"/>
                <c:pt idx="0">
                  <c:v>2023</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8A3-4417-8F11-66A4FFC5BD9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8A3-4417-8F11-66A4FFC5BD9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8A3-4417-8F11-66A4FFC5BD9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8A3-4417-8F11-66A4FFC5BD94}"/>
              </c:ext>
            </c:extLst>
          </c:dPt>
          <c:dLbls>
            <c:dLbl>
              <c:idx val="2"/>
              <c:layout>
                <c:manualLayout>
                  <c:x val="1.7904639510935775E-3"/>
                  <c:y val="6.285011601181307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8A3-4417-8F11-66A4FFC5BD94}"/>
                </c:ext>
              </c:extLst>
            </c:dLbl>
            <c:dLbl>
              <c:idx val="3"/>
              <c:delete val="1"/>
              <c:extLst>
                <c:ext xmlns:c15="http://schemas.microsoft.com/office/drawing/2012/chart" uri="{CE6537A1-D6FC-4f65-9D91-7224C49458BB}"/>
                <c:ext xmlns:c16="http://schemas.microsoft.com/office/drawing/2014/chart" uri="{C3380CC4-5D6E-409C-BE32-E72D297353CC}">
                  <c16:uniqueId val="{00000007-E8A3-4417-8F11-66A4FFC5BD9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Intäkter!$A$13:$A$16</c:f>
              <c:strCache>
                <c:ptCount val="4"/>
                <c:pt idx="0">
                  <c:v>Årsavgifter</c:v>
                </c:pt>
                <c:pt idx="1">
                  <c:v>Hyror</c:v>
                </c:pt>
                <c:pt idx="2">
                  <c:v>Övriga intäkter</c:v>
                </c:pt>
                <c:pt idx="3">
                  <c:v>El intäkter</c:v>
                </c:pt>
              </c:strCache>
            </c:strRef>
          </c:cat>
          <c:val>
            <c:numRef>
              <c:f>Intäkter!$B$13:$B$16</c:f>
              <c:numCache>
                <c:formatCode>#,##0</c:formatCode>
                <c:ptCount val="4"/>
                <c:pt idx="0">
                  <c:v>5405371</c:v>
                </c:pt>
                <c:pt idx="1">
                  <c:v>189071</c:v>
                </c:pt>
                <c:pt idx="2">
                  <c:v>47462</c:v>
                </c:pt>
                <c:pt idx="3">
                  <c:v>1920</c:v>
                </c:pt>
              </c:numCache>
            </c:numRef>
          </c:val>
          <c:extLst>
            <c:ext xmlns:c16="http://schemas.microsoft.com/office/drawing/2014/chart" uri="{C3380CC4-5D6E-409C-BE32-E72D297353CC}">
              <c16:uniqueId val="{00000008-E8A3-4417-8F11-66A4FFC5BD9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b="1"/>
              <a:t>Årsavgiftsutveckling/kvadratmeter</a:t>
            </a:r>
          </a:p>
        </c:rich>
      </c:tx>
      <c:layout>
        <c:manualLayout>
          <c:xMode val="edge"/>
          <c:yMode val="edge"/>
          <c:x val="0.22591755543820596"/>
          <c:y val="6.94444444444444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0605632426264856"/>
          <c:y val="0.19486111111111112"/>
          <c:w val="0.89394367573735145"/>
          <c:h val="0.72088764946048411"/>
        </c:manualLayout>
      </c:layout>
      <c:lineChart>
        <c:grouping val="standard"/>
        <c:varyColors val="0"/>
        <c:ser>
          <c:idx val="0"/>
          <c:order val="0"/>
          <c:spPr>
            <a:ln w="28575" cap="rnd">
              <a:solidFill>
                <a:schemeClr val="accent1"/>
              </a:solidFill>
              <a:round/>
            </a:ln>
            <a:effectLst/>
          </c:spPr>
          <c:marker>
            <c:symbol val="none"/>
          </c:marker>
          <c:cat>
            <c:numRef>
              <c:f>Avgifter!$L$7:$L$12</c:f>
              <c:numCache>
                <c:formatCode>General</c:formatCode>
                <c:ptCount val="6"/>
                <c:pt idx="0">
                  <c:v>2019</c:v>
                </c:pt>
                <c:pt idx="1">
                  <c:v>2020</c:v>
                </c:pt>
                <c:pt idx="2">
                  <c:v>2021</c:v>
                </c:pt>
                <c:pt idx="3">
                  <c:v>2022</c:v>
                </c:pt>
                <c:pt idx="4">
                  <c:v>2023</c:v>
                </c:pt>
                <c:pt idx="5">
                  <c:v>2024</c:v>
                </c:pt>
              </c:numCache>
            </c:numRef>
          </c:cat>
          <c:val>
            <c:numRef>
              <c:f>Avgifter!$M$7:$M$12</c:f>
              <c:numCache>
                <c:formatCode>General</c:formatCode>
                <c:ptCount val="6"/>
                <c:pt idx="0">
                  <c:v>975</c:v>
                </c:pt>
                <c:pt idx="1">
                  <c:v>927</c:v>
                </c:pt>
                <c:pt idx="2">
                  <c:v>927</c:v>
                </c:pt>
                <c:pt idx="3">
                  <c:v>945</c:v>
                </c:pt>
                <c:pt idx="4">
                  <c:v>1054</c:v>
                </c:pt>
                <c:pt idx="5">
                  <c:v>1085</c:v>
                </c:pt>
              </c:numCache>
            </c:numRef>
          </c:val>
          <c:smooth val="0"/>
          <c:extLst>
            <c:ext xmlns:c16="http://schemas.microsoft.com/office/drawing/2014/chart" uri="{C3380CC4-5D6E-409C-BE32-E72D297353CC}">
              <c16:uniqueId val="{00000000-E913-41AF-94BB-330065158F27}"/>
            </c:ext>
          </c:extLst>
        </c:ser>
        <c:dLbls>
          <c:showLegendKey val="0"/>
          <c:showVal val="0"/>
          <c:showCatName val="0"/>
          <c:showSerName val="0"/>
          <c:showPercent val="0"/>
          <c:showBubbleSize val="0"/>
        </c:dLbls>
        <c:smooth val="0"/>
        <c:axId val="1608688640"/>
        <c:axId val="543966880"/>
      </c:lineChart>
      <c:catAx>
        <c:axId val="160868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3966880"/>
        <c:crosses val="autoZero"/>
        <c:auto val="1"/>
        <c:lblAlgn val="ctr"/>
        <c:lblOffset val="100"/>
        <c:noMultiLvlLbl val="0"/>
      </c:catAx>
      <c:valAx>
        <c:axId val="54396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08688640"/>
        <c:crosses val="autoZero"/>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Räntekostnader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solidFill>
            <a:ln>
              <a:solidFill>
                <a:srgbClr val="FF0000"/>
              </a:solidFill>
            </a:ln>
            <a:effectLst/>
          </c:spPr>
          <c:invertIfNegative val="0"/>
          <c:cat>
            <c:numRef>
              <c:f>Räntor!$J$3:$J$4</c:f>
              <c:numCache>
                <c:formatCode>General</c:formatCode>
                <c:ptCount val="2"/>
                <c:pt idx="0">
                  <c:v>2023</c:v>
                </c:pt>
                <c:pt idx="1">
                  <c:v>2022</c:v>
                </c:pt>
              </c:numCache>
            </c:numRef>
          </c:cat>
          <c:val>
            <c:numRef>
              <c:f>Räntor!$K$3:$K$4</c:f>
              <c:numCache>
                <c:formatCode>General</c:formatCode>
                <c:ptCount val="2"/>
                <c:pt idx="0">
                  <c:v>61399</c:v>
                </c:pt>
                <c:pt idx="1">
                  <c:v>26670</c:v>
                </c:pt>
              </c:numCache>
            </c:numRef>
          </c:val>
          <c:extLst>
            <c:ext xmlns:c16="http://schemas.microsoft.com/office/drawing/2014/chart" uri="{C3380CC4-5D6E-409C-BE32-E72D297353CC}">
              <c16:uniqueId val="{00000000-3B73-4100-94F3-1B18486AEDB7}"/>
            </c:ext>
          </c:extLst>
        </c:ser>
        <c:dLbls>
          <c:showLegendKey val="0"/>
          <c:showVal val="0"/>
          <c:showCatName val="0"/>
          <c:showSerName val="0"/>
          <c:showPercent val="0"/>
          <c:showBubbleSize val="0"/>
        </c:dLbls>
        <c:gapWidth val="219"/>
        <c:overlap val="-27"/>
        <c:axId val="1175841919"/>
        <c:axId val="1663911567"/>
      </c:barChart>
      <c:catAx>
        <c:axId val="117584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63911567"/>
        <c:crosses val="autoZero"/>
        <c:auto val="1"/>
        <c:lblAlgn val="ctr"/>
        <c:lblOffset val="100"/>
        <c:noMultiLvlLbl val="0"/>
      </c:catAx>
      <c:valAx>
        <c:axId val="1663911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758419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Resultatutveckling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8.567825896762904E-2"/>
          <c:y val="0.19486111111111112"/>
          <c:w val="0.86987729658792656"/>
          <c:h val="0.72088764946048411"/>
        </c:manualLayout>
      </c:layout>
      <c:lineChart>
        <c:grouping val="standard"/>
        <c:varyColors val="0"/>
        <c:ser>
          <c:idx val="0"/>
          <c:order val="0"/>
          <c:spPr>
            <a:ln w="28575" cap="rnd">
              <a:solidFill>
                <a:schemeClr val="accent1"/>
              </a:solidFill>
              <a:round/>
            </a:ln>
            <a:effectLst/>
          </c:spPr>
          <c:marker>
            <c:symbol val="none"/>
          </c:marker>
          <c:cat>
            <c:numRef>
              <c:f>Resultat!$A$6:$A$10</c:f>
              <c:numCache>
                <c:formatCode>General</c:formatCode>
                <c:ptCount val="5"/>
                <c:pt idx="0">
                  <c:v>2019</c:v>
                </c:pt>
                <c:pt idx="1">
                  <c:v>2020</c:v>
                </c:pt>
                <c:pt idx="2">
                  <c:v>2021</c:v>
                </c:pt>
                <c:pt idx="3">
                  <c:v>2022</c:v>
                </c:pt>
                <c:pt idx="4">
                  <c:v>2023</c:v>
                </c:pt>
              </c:numCache>
            </c:numRef>
          </c:cat>
          <c:val>
            <c:numRef>
              <c:f>Resultat!$B$6:$B$10</c:f>
              <c:numCache>
                <c:formatCode>General</c:formatCode>
                <c:ptCount val="5"/>
                <c:pt idx="0">
                  <c:v>-104</c:v>
                </c:pt>
                <c:pt idx="1">
                  <c:v>-1130</c:v>
                </c:pt>
                <c:pt idx="2">
                  <c:v>287</c:v>
                </c:pt>
                <c:pt idx="3">
                  <c:v>958</c:v>
                </c:pt>
                <c:pt idx="4" formatCode="#,##0">
                  <c:v>-3556</c:v>
                </c:pt>
              </c:numCache>
            </c:numRef>
          </c:val>
          <c:smooth val="0"/>
          <c:extLst>
            <c:ext xmlns:c16="http://schemas.microsoft.com/office/drawing/2014/chart" uri="{C3380CC4-5D6E-409C-BE32-E72D297353CC}">
              <c16:uniqueId val="{00000000-318C-4985-AA15-3A631DB281CD}"/>
            </c:ext>
          </c:extLst>
        </c:ser>
        <c:dLbls>
          <c:showLegendKey val="0"/>
          <c:showVal val="0"/>
          <c:showCatName val="0"/>
          <c:showSerName val="0"/>
          <c:showPercent val="0"/>
          <c:showBubbleSize val="0"/>
        </c:dLbls>
        <c:smooth val="0"/>
        <c:axId val="668117568"/>
        <c:axId val="1645475024"/>
      </c:lineChart>
      <c:catAx>
        <c:axId val="66811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45475024"/>
        <c:crosses val="autoZero"/>
        <c:auto val="1"/>
        <c:lblAlgn val="ctr"/>
        <c:lblOffset val="100"/>
        <c:noMultiLvlLbl val="0"/>
      </c:catAx>
      <c:valAx>
        <c:axId val="1645475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8117568"/>
        <c:crosses val="autoZero"/>
        <c:crossBetween val="between"/>
      </c:valAx>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5400">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6C49A97-6812-88A2-4EDC-CC2EE24A3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a:extLst>
              <a:ext uri="{FF2B5EF4-FFF2-40B4-BE49-F238E27FC236}">
                <a16:creationId xmlns:a16="http://schemas.microsoft.com/office/drawing/2014/main" id="{FFCBF175-0807-14A2-A0D4-601E961055E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92621634-9CDE-4FE1-ACA2-90F9EF1549E2}" type="datetimeFigureOut">
              <a:rPr lang="sv-SE"/>
              <a:pPr>
                <a:defRPr/>
              </a:pPr>
              <a:t>2024-05-06</a:t>
            </a:fld>
            <a:endParaRPr lang="sv-SE"/>
          </a:p>
        </p:txBody>
      </p:sp>
      <p:sp>
        <p:nvSpPr>
          <p:cNvPr id="4" name="Platshållare för bildobjekt 3">
            <a:extLst>
              <a:ext uri="{FF2B5EF4-FFF2-40B4-BE49-F238E27FC236}">
                <a16:creationId xmlns:a16="http://schemas.microsoft.com/office/drawing/2014/main" id="{C8C0F4E7-E56D-721B-D52B-E85EC00BDAA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FBDB99F8-FC05-180C-B378-B2A04731141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D35B2556-5205-94BB-B0E1-60F64C00C4C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a:extLst>
              <a:ext uri="{FF2B5EF4-FFF2-40B4-BE49-F238E27FC236}">
                <a16:creationId xmlns:a16="http://schemas.microsoft.com/office/drawing/2014/main" id="{018C4E32-0D47-3335-F223-7ECA88AF6B3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4F32DD0F-01F8-4B8E-AAB0-DDE3FDA3663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bildobjekt 1">
            <a:extLst>
              <a:ext uri="{FF2B5EF4-FFF2-40B4-BE49-F238E27FC236}">
                <a16:creationId xmlns:a16="http://schemas.microsoft.com/office/drawing/2014/main" id="{EF02BCC3-269F-3CF0-61D3-77E3640765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Platshållare för anteckningar 2">
            <a:extLst>
              <a:ext uri="{FF2B5EF4-FFF2-40B4-BE49-F238E27FC236}">
                <a16:creationId xmlns:a16="http://schemas.microsoft.com/office/drawing/2014/main" id="{BF1AE003-770C-51EA-A206-77A37852CD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a:t>UppdaterAs</a:t>
            </a:r>
          </a:p>
        </p:txBody>
      </p:sp>
      <p:sp>
        <p:nvSpPr>
          <p:cNvPr id="31748" name="Platshållare för bildnummer 3">
            <a:extLst>
              <a:ext uri="{FF2B5EF4-FFF2-40B4-BE49-F238E27FC236}">
                <a16:creationId xmlns:a16="http://schemas.microsoft.com/office/drawing/2014/main" id="{BCBD089A-6098-D503-37EF-E78EB2C3A6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AE6AAF9-C694-4821-AE75-74AC3E7E6045}" type="slidenum">
              <a:rPr lang="sv-SE" altLang="sv-SE"/>
              <a:pPr/>
              <a:t>13</a:t>
            </a:fld>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28B543C-60C3-9C34-79F6-3AE01EB44FD1}"/>
              </a:ext>
            </a:extLst>
          </p:cNvPr>
          <p:cNvSpPr>
            <a:spLocks noGrp="1"/>
          </p:cNvSpPr>
          <p:nvPr>
            <p:ph type="dt" sz="half" idx="10"/>
          </p:nvPr>
        </p:nvSpPr>
        <p:spPr/>
        <p:txBody>
          <a:bodyPr/>
          <a:lstStyle>
            <a:lvl1pPr>
              <a:defRPr/>
            </a:lvl1pPr>
          </a:lstStyle>
          <a:p>
            <a:pPr>
              <a:defRPr/>
            </a:pPr>
            <a:fld id="{D3A39BCB-D85B-46F5-B1BB-3E16045DE60C}" type="datetimeFigureOut">
              <a:rPr lang="sv-SE"/>
              <a:pPr>
                <a:defRPr/>
              </a:pPr>
              <a:t>2024-05-06</a:t>
            </a:fld>
            <a:endParaRPr lang="sv-SE"/>
          </a:p>
        </p:txBody>
      </p:sp>
      <p:sp>
        <p:nvSpPr>
          <p:cNvPr id="5" name="Platshållare för sidfot 4">
            <a:extLst>
              <a:ext uri="{FF2B5EF4-FFF2-40B4-BE49-F238E27FC236}">
                <a16:creationId xmlns:a16="http://schemas.microsoft.com/office/drawing/2014/main" id="{3A7C9757-2D89-05DB-F407-FB6B2609F93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9837C88-77BF-C1DB-A6AD-2E64A227B5E1}"/>
              </a:ext>
            </a:extLst>
          </p:cNvPr>
          <p:cNvSpPr>
            <a:spLocks noGrp="1"/>
          </p:cNvSpPr>
          <p:nvPr>
            <p:ph type="sldNum" sz="quarter" idx="12"/>
          </p:nvPr>
        </p:nvSpPr>
        <p:spPr/>
        <p:txBody>
          <a:bodyPr/>
          <a:lstStyle>
            <a:lvl1pPr>
              <a:defRPr/>
            </a:lvl1pPr>
          </a:lstStyle>
          <a:p>
            <a:pPr>
              <a:defRPr/>
            </a:pPr>
            <a:fld id="{CE83D77B-D06A-4567-BD10-9010D072DB6B}" type="slidenum">
              <a:rPr lang="sv-SE"/>
              <a:pPr>
                <a:defRPr/>
              </a:pPr>
              <a:t>‹#›</a:t>
            </a:fld>
            <a:endParaRPr lang="sv-SE"/>
          </a:p>
        </p:txBody>
      </p:sp>
    </p:spTree>
    <p:extLst>
      <p:ext uri="{BB962C8B-B14F-4D97-AF65-F5344CB8AC3E}">
        <p14:creationId xmlns:p14="http://schemas.microsoft.com/office/powerpoint/2010/main" val="207762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435CFD-E863-10A6-2BF0-52D865D907D8}"/>
              </a:ext>
            </a:extLst>
          </p:cNvPr>
          <p:cNvSpPr>
            <a:spLocks noGrp="1"/>
          </p:cNvSpPr>
          <p:nvPr>
            <p:ph type="dt" sz="half" idx="10"/>
          </p:nvPr>
        </p:nvSpPr>
        <p:spPr/>
        <p:txBody>
          <a:bodyPr/>
          <a:lstStyle>
            <a:lvl1pPr>
              <a:defRPr/>
            </a:lvl1pPr>
          </a:lstStyle>
          <a:p>
            <a:pPr>
              <a:defRPr/>
            </a:pPr>
            <a:fld id="{59935283-8063-463B-90EC-79DD7C5D06FC}" type="datetimeFigureOut">
              <a:rPr lang="sv-SE"/>
              <a:pPr>
                <a:defRPr/>
              </a:pPr>
              <a:t>2024-05-06</a:t>
            </a:fld>
            <a:endParaRPr lang="sv-SE"/>
          </a:p>
        </p:txBody>
      </p:sp>
      <p:sp>
        <p:nvSpPr>
          <p:cNvPr id="5" name="Platshållare för sidfot 4">
            <a:extLst>
              <a:ext uri="{FF2B5EF4-FFF2-40B4-BE49-F238E27FC236}">
                <a16:creationId xmlns:a16="http://schemas.microsoft.com/office/drawing/2014/main" id="{3475FF57-164C-9229-70E5-31382CB3143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04752CB0-6911-53F1-C344-3D1E184FE6E3}"/>
              </a:ext>
            </a:extLst>
          </p:cNvPr>
          <p:cNvSpPr>
            <a:spLocks noGrp="1"/>
          </p:cNvSpPr>
          <p:nvPr>
            <p:ph type="sldNum" sz="quarter" idx="12"/>
          </p:nvPr>
        </p:nvSpPr>
        <p:spPr/>
        <p:txBody>
          <a:bodyPr/>
          <a:lstStyle>
            <a:lvl1pPr>
              <a:defRPr/>
            </a:lvl1pPr>
          </a:lstStyle>
          <a:p>
            <a:pPr>
              <a:defRPr/>
            </a:pPr>
            <a:fld id="{D74BBECD-37F3-4E02-88FD-49BEDA92BB20}" type="slidenum">
              <a:rPr lang="sv-SE"/>
              <a:pPr>
                <a:defRPr/>
              </a:pPr>
              <a:t>‹#›</a:t>
            </a:fld>
            <a:endParaRPr lang="sv-SE"/>
          </a:p>
        </p:txBody>
      </p:sp>
    </p:spTree>
    <p:extLst>
      <p:ext uri="{BB962C8B-B14F-4D97-AF65-F5344CB8AC3E}">
        <p14:creationId xmlns:p14="http://schemas.microsoft.com/office/powerpoint/2010/main" val="300617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D83B3F-3144-9180-C5DC-065B12E0796D}"/>
              </a:ext>
            </a:extLst>
          </p:cNvPr>
          <p:cNvSpPr>
            <a:spLocks noGrp="1"/>
          </p:cNvSpPr>
          <p:nvPr>
            <p:ph type="dt" sz="half" idx="10"/>
          </p:nvPr>
        </p:nvSpPr>
        <p:spPr/>
        <p:txBody>
          <a:bodyPr/>
          <a:lstStyle>
            <a:lvl1pPr>
              <a:defRPr/>
            </a:lvl1pPr>
          </a:lstStyle>
          <a:p>
            <a:pPr>
              <a:defRPr/>
            </a:pPr>
            <a:fld id="{1059081D-1CEE-4448-AFF0-BB874A46F457}" type="datetimeFigureOut">
              <a:rPr lang="sv-SE"/>
              <a:pPr>
                <a:defRPr/>
              </a:pPr>
              <a:t>2024-05-06</a:t>
            </a:fld>
            <a:endParaRPr lang="sv-SE"/>
          </a:p>
        </p:txBody>
      </p:sp>
      <p:sp>
        <p:nvSpPr>
          <p:cNvPr id="5" name="Platshållare för sidfot 4">
            <a:extLst>
              <a:ext uri="{FF2B5EF4-FFF2-40B4-BE49-F238E27FC236}">
                <a16:creationId xmlns:a16="http://schemas.microsoft.com/office/drawing/2014/main" id="{93762A4F-A348-9805-C2B1-0DF73FA28D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E5890B5-1BF5-F656-8DF6-3ADAF0CAF323}"/>
              </a:ext>
            </a:extLst>
          </p:cNvPr>
          <p:cNvSpPr>
            <a:spLocks noGrp="1"/>
          </p:cNvSpPr>
          <p:nvPr>
            <p:ph type="sldNum" sz="quarter" idx="12"/>
          </p:nvPr>
        </p:nvSpPr>
        <p:spPr/>
        <p:txBody>
          <a:bodyPr/>
          <a:lstStyle>
            <a:lvl1pPr>
              <a:defRPr/>
            </a:lvl1pPr>
          </a:lstStyle>
          <a:p>
            <a:pPr>
              <a:defRPr/>
            </a:pPr>
            <a:fld id="{C38E2473-1955-46EC-93C0-54D0AC20A89F}" type="slidenum">
              <a:rPr lang="sv-SE"/>
              <a:pPr>
                <a:defRPr/>
              </a:pPr>
              <a:t>‹#›</a:t>
            </a:fld>
            <a:endParaRPr lang="sv-SE"/>
          </a:p>
        </p:txBody>
      </p:sp>
    </p:spTree>
    <p:extLst>
      <p:ext uri="{BB962C8B-B14F-4D97-AF65-F5344CB8AC3E}">
        <p14:creationId xmlns:p14="http://schemas.microsoft.com/office/powerpoint/2010/main" val="10977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5DAD2B-AF0B-6052-D686-C8698E6BF41C}"/>
              </a:ext>
            </a:extLst>
          </p:cNvPr>
          <p:cNvSpPr>
            <a:spLocks noGrp="1"/>
          </p:cNvSpPr>
          <p:nvPr>
            <p:ph type="dt" sz="half" idx="10"/>
          </p:nvPr>
        </p:nvSpPr>
        <p:spPr/>
        <p:txBody>
          <a:bodyPr/>
          <a:lstStyle>
            <a:lvl1pPr>
              <a:defRPr/>
            </a:lvl1pPr>
          </a:lstStyle>
          <a:p>
            <a:pPr>
              <a:defRPr/>
            </a:pPr>
            <a:fld id="{4B795729-41A6-4CB0-BC86-11AC63F3923F}" type="datetimeFigureOut">
              <a:rPr lang="sv-SE"/>
              <a:pPr>
                <a:defRPr/>
              </a:pPr>
              <a:t>2024-05-06</a:t>
            </a:fld>
            <a:endParaRPr lang="sv-SE"/>
          </a:p>
        </p:txBody>
      </p:sp>
      <p:sp>
        <p:nvSpPr>
          <p:cNvPr id="5" name="Platshållare för sidfot 4">
            <a:extLst>
              <a:ext uri="{FF2B5EF4-FFF2-40B4-BE49-F238E27FC236}">
                <a16:creationId xmlns:a16="http://schemas.microsoft.com/office/drawing/2014/main" id="{D595A5B7-2A9C-2AE5-7932-EB6931D811C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EB5C05F-D6AF-D686-732D-33CD5D634FAB}"/>
              </a:ext>
            </a:extLst>
          </p:cNvPr>
          <p:cNvSpPr>
            <a:spLocks noGrp="1"/>
          </p:cNvSpPr>
          <p:nvPr>
            <p:ph type="sldNum" sz="quarter" idx="12"/>
          </p:nvPr>
        </p:nvSpPr>
        <p:spPr/>
        <p:txBody>
          <a:bodyPr/>
          <a:lstStyle>
            <a:lvl1pPr>
              <a:defRPr/>
            </a:lvl1pPr>
          </a:lstStyle>
          <a:p>
            <a:pPr>
              <a:defRPr/>
            </a:pPr>
            <a:fld id="{C621E79E-9DA2-4F1D-89C6-4B49C33BA07D}" type="slidenum">
              <a:rPr lang="sv-SE"/>
              <a:pPr>
                <a:defRPr/>
              </a:pPr>
              <a:t>‹#›</a:t>
            </a:fld>
            <a:endParaRPr lang="sv-SE"/>
          </a:p>
        </p:txBody>
      </p:sp>
    </p:spTree>
    <p:extLst>
      <p:ext uri="{BB962C8B-B14F-4D97-AF65-F5344CB8AC3E}">
        <p14:creationId xmlns:p14="http://schemas.microsoft.com/office/powerpoint/2010/main" val="361148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0636705-4B72-5E08-F070-D433F66B37AE}"/>
              </a:ext>
            </a:extLst>
          </p:cNvPr>
          <p:cNvSpPr>
            <a:spLocks noGrp="1"/>
          </p:cNvSpPr>
          <p:nvPr>
            <p:ph type="dt" sz="half" idx="10"/>
          </p:nvPr>
        </p:nvSpPr>
        <p:spPr/>
        <p:txBody>
          <a:bodyPr/>
          <a:lstStyle>
            <a:lvl1pPr>
              <a:defRPr/>
            </a:lvl1pPr>
          </a:lstStyle>
          <a:p>
            <a:pPr>
              <a:defRPr/>
            </a:pPr>
            <a:fld id="{6E4E561C-ED0D-4F2F-9CC9-9DAF7C00EA4B}" type="datetimeFigureOut">
              <a:rPr lang="sv-SE"/>
              <a:pPr>
                <a:defRPr/>
              </a:pPr>
              <a:t>2024-05-06</a:t>
            </a:fld>
            <a:endParaRPr lang="sv-SE"/>
          </a:p>
        </p:txBody>
      </p:sp>
      <p:sp>
        <p:nvSpPr>
          <p:cNvPr id="5" name="Platshållare för sidfot 4">
            <a:extLst>
              <a:ext uri="{FF2B5EF4-FFF2-40B4-BE49-F238E27FC236}">
                <a16:creationId xmlns:a16="http://schemas.microsoft.com/office/drawing/2014/main" id="{C502770A-6C33-BF95-0012-9274D587D09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9D03F2B-D76F-3E29-48FC-6D5CDBAB02BE}"/>
              </a:ext>
            </a:extLst>
          </p:cNvPr>
          <p:cNvSpPr>
            <a:spLocks noGrp="1"/>
          </p:cNvSpPr>
          <p:nvPr>
            <p:ph type="sldNum" sz="quarter" idx="12"/>
          </p:nvPr>
        </p:nvSpPr>
        <p:spPr/>
        <p:txBody>
          <a:bodyPr/>
          <a:lstStyle>
            <a:lvl1pPr>
              <a:defRPr/>
            </a:lvl1pPr>
          </a:lstStyle>
          <a:p>
            <a:pPr>
              <a:defRPr/>
            </a:pPr>
            <a:fld id="{36EF2705-4C35-4680-9DB4-12D07E4F0864}" type="slidenum">
              <a:rPr lang="sv-SE"/>
              <a:pPr>
                <a:defRPr/>
              </a:pPr>
              <a:t>‹#›</a:t>
            </a:fld>
            <a:endParaRPr lang="sv-SE"/>
          </a:p>
        </p:txBody>
      </p:sp>
    </p:spTree>
    <p:extLst>
      <p:ext uri="{BB962C8B-B14F-4D97-AF65-F5344CB8AC3E}">
        <p14:creationId xmlns:p14="http://schemas.microsoft.com/office/powerpoint/2010/main" val="349343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11E56468-6319-F943-F432-7D720A216D48}"/>
              </a:ext>
            </a:extLst>
          </p:cNvPr>
          <p:cNvSpPr>
            <a:spLocks noGrp="1"/>
          </p:cNvSpPr>
          <p:nvPr>
            <p:ph type="dt" sz="half" idx="10"/>
          </p:nvPr>
        </p:nvSpPr>
        <p:spPr/>
        <p:txBody>
          <a:bodyPr/>
          <a:lstStyle>
            <a:lvl1pPr>
              <a:defRPr/>
            </a:lvl1pPr>
          </a:lstStyle>
          <a:p>
            <a:pPr>
              <a:defRPr/>
            </a:pPr>
            <a:fld id="{0B58AAB2-55F9-4102-BFB7-B4B4F3749A5E}" type="datetimeFigureOut">
              <a:rPr lang="sv-SE"/>
              <a:pPr>
                <a:defRPr/>
              </a:pPr>
              <a:t>2024-05-06</a:t>
            </a:fld>
            <a:endParaRPr lang="sv-SE"/>
          </a:p>
        </p:txBody>
      </p:sp>
      <p:sp>
        <p:nvSpPr>
          <p:cNvPr id="6" name="Platshållare för sidfot 4">
            <a:extLst>
              <a:ext uri="{FF2B5EF4-FFF2-40B4-BE49-F238E27FC236}">
                <a16:creationId xmlns:a16="http://schemas.microsoft.com/office/drawing/2014/main" id="{2D8047E8-2315-90EB-16CA-840B7CA5DDE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0C79F26-122F-145E-8C2A-36385F041CE9}"/>
              </a:ext>
            </a:extLst>
          </p:cNvPr>
          <p:cNvSpPr>
            <a:spLocks noGrp="1"/>
          </p:cNvSpPr>
          <p:nvPr>
            <p:ph type="sldNum" sz="quarter" idx="12"/>
          </p:nvPr>
        </p:nvSpPr>
        <p:spPr/>
        <p:txBody>
          <a:bodyPr/>
          <a:lstStyle>
            <a:lvl1pPr>
              <a:defRPr/>
            </a:lvl1pPr>
          </a:lstStyle>
          <a:p>
            <a:pPr>
              <a:defRPr/>
            </a:pPr>
            <a:fld id="{E36F0C56-9C58-4F12-8A57-DB787128EB5D}" type="slidenum">
              <a:rPr lang="sv-SE"/>
              <a:pPr>
                <a:defRPr/>
              </a:pPr>
              <a:t>‹#›</a:t>
            </a:fld>
            <a:endParaRPr lang="sv-SE"/>
          </a:p>
        </p:txBody>
      </p:sp>
    </p:spTree>
    <p:extLst>
      <p:ext uri="{BB962C8B-B14F-4D97-AF65-F5344CB8AC3E}">
        <p14:creationId xmlns:p14="http://schemas.microsoft.com/office/powerpoint/2010/main" val="174846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0698A952-09AD-BEA2-F4EB-C12CE76FA0BC}"/>
              </a:ext>
            </a:extLst>
          </p:cNvPr>
          <p:cNvSpPr>
            <a:spLocks noGrp="1"/>
          </p:cNvSpPr>
          <p:nvPr>
            <p:ph type="dt" sz="half" idx="10"/>
          </p:nvPr>
        </p:nvSpPr>
        <p:spPr/>
        <p:txBody>
          <a:bodyPr/>
          <a:lstStyle>
            <a:lvl1pPr>
              <a:defRPr/>
            </a:lvl1pPr>
          </a:lstStyle>
          <a:p>
            <a:pPr>
              <a:defRPr/>
            </a:pPr>
            <a:fld id="{22F9B39C-EAB9-442D-B535-8900F6D303FC}" type="datetimeFigureOut">
              <a:rPr lang="sv-SE"/>
              <a:pPr>
                <a:defRPr/>
              </a:pPr>
              <a:t>2024-05-06</a:t>
            </a:fld>
            <a:endParaRPr lang="sv-SE"/>
          </a:p>
        </p:txBody>
      </p:sp>
      <p:sp>
        <p:nvSpPr>
          <p:cNvPr id="8" name="Platshållare för sidfot 4">
            <a:extLst>
              <a:ext uri="{FF2B5EF4-FFF2-40B4-BE49-F238E27FC236}">
                <a16:creationId xmlns:a16="http://schemas.microsoft.com/office/drawing/2014/main" id="{82F608CB-0E77-1EDF-0178-A33C5346A75A}"/>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B022BAEB-6309-EBFF-8574-856894180768}"/>
              </a:ext>
            </a:extLst>
          </p:cNvPr>
          <p:cNvSpPr>
            <a:spLocks noGrp="1"/>
          </p:cNvSpPr>
          <p:nvPr>
            <p:ph type="sldNum" sz="quarter" idx="12"/>
          </p:nvPr>
        </p:nvSpPr>
        <p:spPr/>
        <p:txBody>
          <a:bodyPr/>
          <a:lstStyle>
            <a:lvl1pPr>
              <a:defRPr/>
            </a:lvl1pPr>
          </a:lstStyle>
          <a:p>
            <a:pPr>
              <a:defRPr/>
            </a:pPr>
            <a:fld id="{F3ECA793-A3E7-46C7-8A6E-C5FACDA5B33E}" type="slidenum">
              <a:rPr lang="sv-SE"/>
              <a:pPr>
                <a:defRPr/>
              </a:pPr>
              <a:t>‹#›</a:t>
            </a:fld>
            <a:endParaRPr lang="sv-SE"/>
          </a:p>
        </p:txBody>
      </p:sp>
    </p:spTree>
    <p:extLst>
      <p:ext uri="{BB962C8B-B14F-4D97-AF65-F5344CB8AC3E}">
        <p14:creationId xmlns:p14="http://schemas.microsoft.com/office/powerpoint/2010/main" val="114258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5422C4A2-0593-4F47-23E1-92DE28BB819C}"/>
              </a:ext>
            </a:extLst>
          </p:cNvPr>
          <p:cNvSpPr>
            <a:spLocks noGrp="1"/>
          </p:cNvSpPr>
          <p:nvPr>
            <p:ph type="dt" sz="half" idx="10"/>
          </p:nvPr>
        </p:nvSpPr>
        <p:spPr/>
        <p:txBody>
          <a:bodyPr/>
          <a:lstStyle>
            <a:lvl1pPr>
              <a:defRPr/>
            </a:lvl1pPr>
          </a:lstStyle>
          <a:p>
            <a:pPr>
              <a:defRPr/>
            </a:pPr>
            <a:fld id="{8EDD8627-5064-4A64-9ED4-EE2D2CF0D503}" type="datetimeFigureOut">
              <a:rPr lang="sv-SE"/>
              <a:pPr>
                <a:defRPr/>
              </a:pPr>
              <a:t>2024-05-06</a:t>
            </a:fld>
            <a:endParaRPr lang="sv-SE"/>
          </a:p>
        </p:txBody>
      </p:sp>
      <p:sp>
        <p:nvSpPr>
          <p:cNvPr id="4" name="Platshållare för sidfot 4">
            <a:extLst>
              <a:ext uri="{FF2B5EF4-FFF2-40B4-BE49-F238E27FC236}">
                <a16:creationId xmlns:a16="http://schemas.microsoft.com/office/drawing/2014/main" id="{BEF00032-D007-66E4-53FE-8E6266A240EA}"/>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15E3C77A-3018-3C7C-4F09-D56CC1186B49}"/>
              </a:ext>
            </a:extLst>
          </p:cNvPr>
          <p:cNvSpPr>
            <a:spLocks noGrp="1"/>
          </p:cNvSpPr>
          <p:nvPr>
            <p:ph type="sldNum" sz="quarter" idx="12"/>
          </p:nvPr>
        </p:nvSpPr>
        <p:spPr/>
        <p:txBody>
          <a:bodyPr/>
          <a:lstStyle>
            <a:lvl1pPr>
              <a:defRPr/>
            </a:lvl1pPr>
          </a:lstStyle>
          <a:p>
            <a:pPr>
              <a:defRPr/>
            </a:pPr>
            <a:fld id="{0D2960AC-61AE-4040-81EE-8DF6F02AC8F7}" type="slidenum">
              <a:rPr lang="sv-SE"/>
              <a:pPr>
                <a:defRPr/>
              </a:pPr>
              <a:t>‹#›</a:t>
            </a:fld>
            <a:endParaRPr lang="sv-SE"/>
          </a:p>
        </p:txBody>
      </p:sp>
    </p:spTree>
    <p:extLst>
      <p:ext uri="{BB962C8B-B14F-4D97-AF65-F5344CB8AC3E}">
        <p14:creationId xmlns:p14="http://schemas.microsoft.com/office/powerpoint/2010/main" val="84979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D3904F2-CC54-CDBE-DD3D-E9ED4F0CCE1C}"/>
              </a:ext>
            </a:extLst>
          </p:cNvPr>
          <p:cNvSpPr>
            <a:spLocks noGrp="1"/>
          </p:cNvSpPr>
          <p:nvPr>
            <p:ph type="dt" sz="half" idx="10"/>
          </p:nvPr>
        </p:nvSpPr>
        <p:spPr/>
        <p:txBody>
          <a:bodyPr/>
          <a:lstStyle>
            <a:lvl1pPr>
              <a:defRPr/>
            </a:lvl1pPr>
          </a:lstStyle>
          <a:p>
            <a:pPr>
              <a:defRPr/>
            </a:pPr>
            <a:fld id="{A404F1B4-480E-473B-89AD-065955B0F6EA}" type="datetimeFigureOut">
              <a:rPr lang="sv-SE"/>
              <a:pPr>
                <a:defRPr/>
              </a:pPr>
              <a:t>2024-05-06</a:t>
            </a:fld>
            <a:endParaRPr lang="sv-SE"/>
          </a:p>
        </p:txBody>
      </p:sp>
      <p:sp>
        <p:nvSpPr>
          <p:cNvPr id="3" name="Platshållare för sidfot 4">
            <a:extLst>
              <a:ext uri="{FF2B5EF4-FFF2-40B4-BE49-F238E27FC236}">
                <a16:creationId xmlns:a16="http://schemas.microsoft.com/office/drawing/2014/main" id="{3E958612-0EE5-1342-D7AC-CB252E0C9DF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42FC08A8-B698-1C36-6FAF-A4B492D00803}"/>
              </a:ext>
            </a:extLst>
          </p:cNvPr>
          <p:cNvSpPr>
            <a:spLocks noGrp="1"/>
          </p:cNvSpPr>
          <p:nvPr>
            <p:ph type="sldNum" sz="quarter" idx="12"/>
          </p:nvPr>
        </p:nvSpPr>
        <p:spPr/>
        <p:txBody>
          <a:bodyPr/>
          <a:lstStyle>
            <a:lvl1pPr>
              <a:defRPr/>
            </a:lvl1pPr>
          </a:lstStyle>
          <a:p>
            <a:pPr>
              <a:defRPr/>
            </a:pPr>
            <a:fld id="{8442299C-0348-49E2-A6B8-15F4B8078D63}" type="slidenum">
              <a:rPr lang="sv-SE"/>
              <a:pPr>
                <a:defRPr/>
              </a:pPr>
              <a:t>‹#›</a:t>
            </a:fld>
            <a:endParaRPr lang="sv-SE"/>
          </a:p>
        </p:txBody>
      </p:sp>
    </p:spTree>
    <p:extLst>
      <p:ext uri="{BB962C8B-B14F-4D97-AF65-F5344CB8AC3E}">
        <p14:creationId xmlns:p14="http://schemas.microsoft.com/office/powerpoint/2010/main" val="419576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ADDABF58-137B-CDA3-0D99-D1E3FB5F1159}"/>
              </a:ext>
            </a:extLst>
          </p:cNvPr>
          <p:cNvSpPr>
            <a:spLocks noGrp="1"/>
          </p:cNvSpPr>
          <p:nvPr>
            <p:ph type="dt" sz="half" idx="10"/>
          </p:nvPr>
        </p:nvSpPr>
        <p:spPr/>
        <p:txBody>
          <a:bodyPr/>
          <a:lstStyle>
            <a:lvl1pPr>
              <a:defRPr/>
            </a:lvl1pPr>
          </a:lstStyle>
          <a:p>
            <a:pPr>
              <a:defRPr/>
            </a:pPr>
            <a:fld id="{DC3E3068-5886-4351-A2A5-37FBF811A648}" type="datetimeFigureOut">
              <a:rPr lang="sv-SE"/>
              <a:pPr>
                <a:defRPr/>
              </a:pPr>
              <a:t>2024-05-06</a:t>
            </a:fld>
            <a:endParaRPr lang="sv-SE"/>
          </a:p>
        </p:txBody>
      </p:sp>
      <p:sp>
        <p:nvSpPr>
          <p:cNvPr id="6" name="Platshållare för sidfot 4">
            <a:extLst>
              <a:ext uri="{FF2B5EF4-FFF2-40B4-BE49-F238E27FC236}">
                <a16:creationId xmlns:a16="http://schemas.microsoft.com/office/drawing/2014/main" id="{760E46D4-1D5D-B1B2-283B-5A99B2A505D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B836C65-9DD5-E6D7-817A-63AFDF30511B}"/>
              </a:ext>
            </a:extLst>
          </p:cNvPr>
          <p:cNvSpPr>
            <a:spLocks noGrp="1"/>
          </p:cNvSpPr>
          <p:nvPr>
            <p:ph type="sldNum" sz="quarter" idx="12"/>
          </p:nvPr>
        </p:nvSpPr>
        <p:spPr/>
        <p:txBody>
          <a:bodyPr/>
          <a:lstStyle>
            <a:lvl1pPr>
              <a:defRPr/>
            </a:lvl1pPr>
          </a:lstStyle>
          <a:p>
            <a:pPr>
              <a:defRPr/>
            </a:pPr>
            <a:fld id="{E045052A-261F-4B0B-8A15-CD513D4962C1}" type="slidenum">
              <a:rPr lang="sv-SE"/>
              <a:pPr>
                <a:defRPr/>
              </a:pPr>
              <a:t>‹#›</a:t>
            </a:fld>
            <a:endParaRPr lang="sv-SE"/>
          </a:p>
        </p:txBody>
      </p:sp>
    </p:spTree>
    <p:extLst>
      <p:ext uri="{BB962C8B-B14F-4D97-AF65-F5344CB8AC3E}">
        <p14:creationId xmlns:p14="http://schemas.microsoft.com/office/powerpoint/2010/main" val="353176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41B8177-7227-9CD4-6B8D-933081609452}"/>
              </a:ext>
            </a:extLst>
          </p:cNvPr>
          <p:cNvSpPr>
            <a:spLocks noGrp="1"/>
          </p:cNvSpPr>
          <p:nvPr>
            <p:ph type="dt" sz="half" idx="10"/>
          </p:nvPr>
        </p:nvSpPr>
        <p:spPr/>
        <p:txBody>
          <a:bodyPr/>
          <a:lstStyle>
            <a:lvl1pPr>
              <a:defRPr/>
            </a:lvl1pPr>
          </a:lstStyle>
          <a:p>
            <a:pPr>
              <a:defRPr/>
            </a:pPr>
            <a:fld id="{71B6C87F-CB35-4949-AC7A-7696345CF18D}" type="datetimeFigureOut">
              <a:rPr lang="sv-SE"/>
              <a:pPr>
                <a:defRPr/>
              </a:pPr>
              <a:t>2024-05-06</a:t>
            </a:fld>
            <a:endParaRPr lang="sv-SE"/>
          </a:p>
        </p:txBody>
      </p:sp>
      <p:sp>
        <p:nvSpPr>
          <p:cNvPr id="6" name="Platshållare för sidfot 4">
            <a:extLst>
              <a:ext uri="{FF2B5EF4-FFF2-40B4-BE49-F238E27FC236}">
                <a16:creationId xmlns:a16="http://schemas.microsoft.com/office/drawing/2014/main" id="{78A09A30-B566-0A9A-CC67-47D8A0F94DC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CDB84CC5-0B36-9627-F217-7263BF8B3ECB}"/>
              </a:ext>
            </a:extLst>
          </p:cNvPr>
          <p:cNvSpPr>
            <a:spLocks noGrp="1"/>
          </p:cNvSpPr>
          <p:nvPr>
            <p:ph type="sldNum" sz="quarter" idx="12"/>
          </p:nvPr>
        </p:nvSpPr>
        <p:spPr/>
        <p:txBody>
          <a:bodyPr/>
          <a:lstStyle>
            <a:lvl1pPr>
              <a:defRPr/>
            </a:lvl1pPr>
          </a:lstStyle>
          <a:p>
            <a:pPr>
              <a:defRPr/>
            </a:pPr>
            <a:fld id="{ABD15C26-F35C-40B6-A581-16CE6EDE1F2D}" type="slidenum">
              <a:rPr lang="sv-SE"/>
              <a:pPr>
                <a:defRPr/>
              </a:pPr>
              <a:t>‹#›</a:t>
            </a:fld>
            <a:endParaRPr lang="sv-SE"/>
          </a:p>
        </p:txBody>
      </p:sp>
    </p:spTree>
    <p:extLst>
      <p:ext uri="{BB962C8B-B14F-4D97-AF65-F5344CB8AC3E}">
        <p14:creationId xmlns:p14="http://schemas.microsoft.com/office/powerpoint/2010/main" val="279485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B8BCFA92-6815-750F-D42C-C7758F3C037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84F97C19-7833-4002-828A-2C4003B31C4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7A58560F-BC81-6FA4-7025-CC3A263652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1B71D90-508F-4D70-B7FB-DE92D9CE9BBE}" type="datetimeFigureOut">
              <a:rPr lang="sv-SE"/>
              <a:pPr>
                <a:defRPr/>
              </a:pPr>
              <a:t>2024-05-06</a:t>
            </a:fld>
            <a:endParaRPr lang="sv-SE"/>
          </a:p>
        </p:txBody>
      </p:sp>
      <p:sp>
        <p:nvSpPr>
          <p:cNvPr id="5" name="Platshållare för sidfot 4">
            <a:extLst>
              <a:ext uri="{FF2B5EF4-FFF2-40B4-BE49-F238E27FC236}">
                <a16:creationId xmlns:a16="http://schemas.microsoft.com/office/drawing/2014/main" id="{BC560200-AE20-6CD1-00A9-C4F170511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7EB9BAFC-6EA0-EAD2-DE70-562E10FC2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51DB08A-3AA4-4765-AEAD-CEFD0F56FA35}"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package" Target="../embeddings/Microsoft_Excel_Worksheet7.xlsx"/></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8.xlsx"/><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3.emf"/><Relationship Id="rId4" Type="http://schemas.openxmlformats.org/officeDocument/2006/relationships/package" Target="../embeddings/Microsoft_Excel_Worksheet9.xlsx"/></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chart" Target="../charts/char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package" Target="../embeddings/Microsoft_Excel_Worksheet3.xlsx"/><Relationship Id="rId5" Type="http://schemas.openxmlformats.org/officeDocument/2006/relationships/image" Target="../media/image4.emf"/><Relationship Id="rId4" Type="http://schemas.openxmlformats.org/officeDocument/2006/relationships/package" Target="../embeddings/Microsoft_Excel_Worksheet2.xlsx"/></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4.xlsx"/><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5.xlsx"/><Relationship Id="rId7" Type="http://schemas.openxmlformats.org/officeDocument/2006/relationships/image" Target="../media/image1.jpe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package" Target="../embeddings/Microsoft_Excel_Worksheet6.xlsx"/><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19C536C-968B-D2F2-5682-38FADF3E7949}"/>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eaLnBrk="1" hangingPunct="1"/>
            <a:r>
              <a:rPr lang="en-US" sz="2800" kern="1200">
                <a:solidFill>
                  <a:srgbClr val="FFFFFF"/>
                </a:solidFill>
                <a:latin typeface="+mj-lt"/>
                <a:ea typeface="+mj-ea"/>
                <a:cs typeface="+mj-cs"/>
              </a:rPr>
              <a:t>Ekonomisk redovisning 2024	</a:t>
            </a:r>
          </a:p>
        </p:txBody>
      </p:sp>
      <p:pic>
        <p:nvPicPr>
          <p:cNvPr id="4" name="Platshållare för innehåll 3" descr="En bild som visar hus, tecknad serie&#10;&#10;Automatiskt genererad beskrivning">
            <a:extLst>
              <a:ext uri="{FF2B5EF4-FFF2-40B4-BE49-F238E27FC236}">
                <a16:creationId xmlns:a16="http://schemas.microsoft.com/office/drawing/2014/main" id="{8121E0E3-653B-1D61-B9EE-1E2A87E64E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7316" y="1190204"/>
            <a:ext cx="6780700" cy="4475262"/>
          </a:xfrm>
          <a:prstGeom prst="rect">
            <a:avLst/>
          </a:prstGeom>
          <a:noFill/>
        </p:spPr>
      </p:pic>
    </p:spTree>
    <p:extLst>
      <p:ext uri="{BB962C8B-B14F-4D97-AF65-F5344CB8AC3E}">
        <p14:creationId xmlns:p14="http://schemas.microsoft.com/office/powerpoint/2010/main" val="3672158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B551BB-7F3E-49E3-657F-C1C21BAF7520}"/>
              </a:ext>
            </a:extLst>
          </p:cNvPr>
          <p:cNvSpPr>
            <a:spLocks noGrp="1"/>
          </p:cNvSpPr>
          <p:nvPr>
            <p:ph type="title"/>
          </p:nvPr>
        </p:nvSpPr>
        <p:spPr/>
        <p:txBody>
          <a:bodyPr/>
          <a:lstStyle/>
          <a:p>
            <a:r>
              <a:rPr lang="sv-SE" dirty="0"/>
              <a:t>Resultatutveckling	</a:t>
            </a:r>
          </a:p>
        </p:txBody>
      </p:sp>
      <p:sp>
        <p:nvSpPr>
          <p:cNvPr id="3" name="Platshållare för innehåll 2">
            <a:extLst>
              <a:ext uri="{FF2B5EF4-FFF2-40B4-BE49-F238E27FC236}">
                <a16:creationId xmlns:a16="http://schemas.microsoft.com/office/drawing/2014/main" id="{D273C313-39C0-6D9D-2840-EDFF5EAF6ACC}"/>
              </a:ext>
            </a:extLst>
          </p:cNvPr>
          <p:cNvSpPr>
            <a:spLocks noGrp="1"/>
          </p:cNvSpPr>
          <p:nvPr>
            <p:ph idx="1"/>
          </p:nvPr>
        </p:nvSpPr>
        <p:spPr/>
        <p:txBody>
          <a:bodyPr/>
          <a:lstStyle/>
          <a:p>
            <a:endParaRPr lang="sv-SE" dirty="0"/>
          </a:p>
        </p:txBody>
      </p:sp>
      <p:pic>
        <p:nvPicPr>
          <p:cNvPr id="4" name="Bildobjekt 3">
            <a:extLst>
              <a:ext uri="{FF2B5EF4-FFF2-40B4-BE49-F238E27FC236}">
                <a16:creationId xmlns:a16="http://schemas.microsoft.com/office/drawing/2014/main" id="{39570A2F-5F74-E73A-C66C-28ADA39B56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graphicFrame>
        <p:nvGraphicFramePr>
          <p:cNvPr id="5" name="Diagram 4">
            <a:extLst>
              <a:ext uri="{FF2B5EF4-FFF2-40B4-BE49-F238E27FC236}">
                <a16:creationId xmlns:a16="http://schemas.microsoft.com/office/drawing/2014/main" id="{61BF04AD-157A-A6B2-97BE-116DB5AD8B87}"/>
              </a:ext>
            </a:extLst>
          </p:cNvPr>
          <p:cNvGraphicFramePr>
            <a:graphicFrameLocks/>
          </p:cNvGraphicFramePr>
          <p:nvPr>
            <p:extLst>
              <p:ext uri="{D42A27DB-BD31-4B8C-83A1-F6EECF244321}">
                <p14:modId xmlns:p14="http://schemas.microsoft.com/office/powerpoint/2010/main" val="1626153111"/>
              </p:ext>
            </p:extLst>
          </p:nvPr>
        </p:nvGraphicFramePr>
        <p:xfrm>
          <a:off x="2220686" y="1930401"/>
          <a:ext cx="7082971" cy="3969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087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C320CD-8EB2-7FAB-3447-5EC472564AAB}"/>
              </a:ext>
            </a:extLst>
          </p:cNvPr>
          <p:cNvSpPr>
            <a:spLocks noGrp="1"/>
          </p:cNvSpPr>
          <p:nvPr>
            <p:ph type="title"/>
          </p:nvPr>
        </p:nvSpPr>
        <p:spPr/>
        <p:txBody>
          <a:bodyPr/>
          <a:lstStyle/>
          <a:p>
            <a:r>
              <a:rPr lang="sv-SE" dirty="0"/>
              <a:t>Anläggningstillgångar	</a:t>
            </a:r>
          </a:p>
        </p:txBody>
      </p:sp>
      <p:pic>
        <p:nvPicPr>
          <p:cNvPr id="7" name="Platshållare för innehåll 6">
            <a:extLst>
              <a:ext uri="{FF2B5EF4-FFF2-40B4-BE49-F238E27FC236}">
                <a16:creationId xmlns:a16="http://schemas.microsoft.com/office/drawing/2014/main" id="{C6E0A50F-F6BE-6AF9-3D18-F50D7918AEA3}"/>
              </a:ext>
            </a:extLst>
          </p:cNvPr>
          <p:cNvPicPr>
            <a:picLocks noGrp="1" noChangeAspect="1"/>
          </p:cNvPicPr>
          <p:nvPr>
            <p:ph idx="1"/>
          </p:nvPr>
        </p:nvPicPr>
        <p:blipFill>
          <a:blip r:embed="rId2"/>
          <a:stretch>
            <a:fillRect/>
          </a:stretch>
        </p:blipFill>
        <p:spPr>
          <a:xfrm>
            <a:off x="7441247" y="2631168"/>
            <a:ext cx="3434533" cy="2786816"/>
          </a:xfrm>
        </p:spPr>
      </p:pic>
      <p:pic>
        <p:nvPicPr>
          <p:cNvPr id="4" name="Bildobjekt 3">
            <a:extLst>
              <a:ext uri="{FF2B5EF4-FFF2-40B4-BE49-F238E27FC236}">
                <a16:creationId xmlns:a16="http://schemas.microsoft.com/office/drawing/2014/main" id="{58BB127D-F7D4-2BD7-9186-3030C47E83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graphicFrame>
        <p:nvGraphicFramePr>
          <p:cNvPr id="5" name="Objekt 4">
            <a:extLst>
              <a:ext uri="{FF2B5EF4-FFF2-40B4-BE49-F238E27FC236}">
                <a16:creationId xmlns:a16="http://schemas.microsoft.com/office/drawing/2014/main" id="{0D7B3AA5-31FA-6E7E-3D19-2B0FF9D75B2B}"/>
              </a:ext>
            </a:extLst>
          </p:cNvPr>
          <p:cNvGraphicFramePr>
            <a:graphicFrameLocks noChangeAspect="1"/>
          </p:cNvGraphicFramePr>
          <p:nvPr>
            <p:extLst>
              <p:ext uri="{D42A27DB-BD31-4B8C-83A1-F6EECF244321}">
                <p14:modId xmlns:p14="http://schemas.microsoft.com/office/powerpoint/2010/main" val="2922819384"/>
              </p:ext>
            </p:extLst>
          </p:nvPr>
        </p:nvGraphicFramePr>
        <p:xfrm>
          <a:off x="641306" y="2631168"/>
          <a:ext cx="5408839" cy="2478314"/>
        </p:xfrm>
        <a:graphic>
          <a:graphicData uri="http://schemas.openxmlformats.org/presentationml/2006/ole">
            <mc:AlternateContent xmlns:mc="http://schemas.openxmlformats.org/markup-compatibility/2006">
              <mc:Choice xmlns:v="urn:schemas-microsoft-com:vml" Requires="v">
                <p:oleObj name="Worksheet" r:id="rId4" imgW="3271013" imgH="1115779" progId="Excel.Sheet.12">
                  <p:embed/>
                </p:oleObj>
              </mc:Choice>
              <mc:Fallback>
                <p:oleObj name="Worksheet" r:id="rId4" imgW="3271013" imgH="1115779" progId="Excel.Sheet.12">
                  <p:embed/>
                  <p:pic>
                    <p:nvPicPr>
                      <p:cNvPr id="5" name="Objekt 4">
                        <a:extLst>
                          <a:ext uri="{FF2B5EF4-FFF2-40B4-BE49-F238E27FC236}">
                            <a16:creationId xmlns:a16="http://schemas.microsoft.com/office/drawing/2014/main" id="{0D7B3AA5-31FA-6E7E-3D19-2B0FF9D75B2B}"/>
                          </a:ext>
                        </a:extLst>
                      </p:cNvPr>
                      <p:cNvPicPr/>
                      <p:nvPr/>
                    </p:nvPicPr>
                    <p:blipFill>
                      <a:blip r:embed="rId5"/>
                      <a:stretch>
                        <a:fillRect/>
                      </a:stretch>
                    </p:blipFill>
                    <p:spPr>
                      <a:xfrm>
                        <a:off x="641306" y="2631168"/>
                        <a:ext cx="5408839" cy="2478314"/>
                      </a:xfrm>
                      <a:prstGeom prst="rect">
                        <a:avLst/>
                      </a:prstGeom>
                    </p:spPr>
                  </p:pic>
                </p:oleObj>
              </mc:Fallback>
            </mc:AlternateContent>
          </a:graphicData>
        </a:graphic>
      </p:graphicFrame>
    </p:spTree>
    <p:extLst>
      <p:ext uri="{BB962C8B-B14F-4D97-AF65-F5344CB8AC3E}">
        <p14:creationId xmlns:p14="http://schemas.microsoft.com/office/powerpoint/2010/main" val="3791861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86C5A3B-F3E5-0673-7620-191B5BBFD38F}"/>
              </a:ext>
            </a:extLst>
          </p:cNvPr>
          <p:cNvSpPr>
            <a:spLocks noGrp="1"/>
          </p:cNvSpPr>
          <p:nvPr>
            <p:ph type="title"/>
          </p:nvPr>
        </p:nvSpPr>
        <p:spPr/>
        <p:txBody>
          <a:bodyPr/>
          <a:lstStyle/>
          <a:p>
            <a:r>
              <a:rPr lang="sv-SE" dirty="0"/>
              <a:t>Kassa likviditet	</a:t>
            </a:r>
          </a:p>
        </p:txBody>
      </p:sp>
      <p:sp>
        <p:nvSpPr>
          <p:cNvPr id="8" name="Platshållare för innehåll 7">
            <a:extLst>
              <a:ext uri="{FF2B5EF4-FFF2-40B4-BE49-F238E27FC236}">
                <a16:creationId xmlns:a16="http://schemas.microsoft.com/office/drawing/2014/main" id="{887A555A-36D2-D7B7-B74C-55176747DCB5}"/>
              </a:ext>
            </a:extLst>
          </p:cNvPr>
          <p:cNvSpPr>
            <a:spLocks noGrp="1"/>
          </p:cNvSpPr>
          <p:nvPr>
            <p:ph idx="1"/>
          </p:nvPr>
        </p:nvSpPr>
        <p:spPr>
          <a:xfrm>
            <a:off x="838200" y="1825625"/>
            <a:ext cx="10515600" cy="4667250"/>
          </a:xfrm>
        </p:spPr>
        <p:txBody>
          <a:bodyPr/>
          <a:lstStyle/>
          <a:p>
            <a:endParaRPr lang="sv-SE" dirty="0"/>
          </a:p>
        </p:txBody>
      </p:sp>
      <p:graphicFrame>
        <p:nvGraphicFramePr>
          <p:cNvPr id="9" name="Objekt 8">
            <a:extLst>
              <a:ext uri="{FF2B5EF4-FFF2-40B4-BE49-F238E27FC236}">
                <a16:creationId xmlns:a16="http://schemas.microsoft.com/office/drawing/2014/main" id="{C3EA6E47-F2F1-E222-AC85-5295FA7DAFB1}"/>
              </a:ext>
            </a:extLst>
          </p:cNvPr>
          <p:cNvGraphicFramePr>
            <a:graphicFrameLocks noChangeAspect="1"/>
          </p:cNvGraphicFramePr>
          <p:nvPr>
            <p:extLst>
              <p:ext uri="{D42A27DB-BD31-4B8C-83A1-F6EECF244321}">
                <p14:modId xmlns:p14="http://schemas.microsoft.com/office/powerpoint/2010/main" val="859675500"/>
              </p:ext>
            </p:extLst>
          </p:nvPr>
        </p:nvGraphicFramePr>
        <p:xfrm>
          <a:off x="6311535" y="2259379"/>
          <a:ext cx="4033837" cy="2321412"/>
        </p:xfrm>
        <a:graphic>
          <a:graphicData uri="http://schemas.openxmlformats.org/presentationml/2006/ole">
            <mc:AlternateContent xmlns:mc="http://schemas.openxmlformats.org/markup-compatibility/2006">
              <mc:Choice xmlns:v="urn:schemas-microsoft-com:vml" Requires="v">
                <p:oleObj name="Worksheet" r:id="rId2" imgW="4033393" imgH="1616282" progId="Excel.Sheet.12">
                  <p:embed/>
                </p:oleObj>
              </mc:Choice>
              <mc:Fallback>
                <p:oleObj name="Worksheet" r:id="rId2" imgW="4033393" imgH="1616282" progId="Excel.Sheet.12">
                  <p:embed/>
                  <p:pic>
                    <p:nvPicPr>
                      <p:cNvPr id="9" name="Objekt 8">
                        <a:extLst>
                          <a:ext uri="{FF2B5EF4-FFF2-40B4-BE49-F238E27FC236}">
                            <a16:creationId xmlns:a16="http://schemas.microsoft.com/office/drawing/2014/main" id="{C3EA6E47-F2F1-E222-AC85-5295FA7DAFB1}"/>
                          </a:ext>
                        </a:extLst>
                      </p:cNvPr>
                      <p:cNvPicPr/>
                      <p:nvPr/>
                    </p:nvPicPr>
                    <p:blipFill>
                      <a:blip r:embed="rId3"/>
                      <a:stretch>
                        <a:fillRect/>
                      </a:stretch>
                    </p:blipFill>
                    <p:spPr>
                      <a:xfrm>
                        <a:off x="6311535" y="2259379"/>
                        <a:ext cx="4033837" cy="2321412"/>
                      </a:xfrm>
                      <a:prstGeom prst="rect">
                        <a:avLst/>
                      </a:prstGeom>
                    </p:spPr>
                  </p:pic>
                </p:oleObj>
              </mc:Fallback>
            </mc:AlternateContent>
          </a:graphicData>
        </a:graphic>
      </p:graphicFrame>
      <p:graphicFrame>
        <p:nvGraphicFramePr>
          <p:cNvPr id="11" name="Objekt 10">
            <a:extLst>
              <a:ext uri="{FF2B5EF4-FFF2-40B4-BE49-F238E27FC236}">
                <a16:creationId xmlns:a16="http://schemas.microsoft.com/office/drawing/2014/main" id="{014ED176-5D16-4496-0456-AE6EC42185BD}"/>
              </a:ext>
            </a:extLst>
          </p:cNvPr>
          <p:cNvGraphicFramePr>
            <a:graphicFrameLocks noChangeAspect="1"/>
          </p:cNvGraphicFramePr>
          <p:nvPr>
            <p:extLst>
              <p:ext uri="{D42A27DB-BD31-4B8C-83A1-F6EECF244321}">
                <p14:modId xmlns:p14="http://schemas.microsoft.com/office/powerpoint/2010/main" val="3909213971"/>
              </p:ext>
            </p:extLst>
          </p:nvPr>
        </p:nvGraphicFramePr>
        <p:xfrm>
          <a:off x="984738" y="2259379"/>
          <a:ext cx="3720979" cy="2321412"/>
        </p:xfrm>
        <a:graphic>
          <a:graphicData uri="http://schemas.openxmlformats.org/presentationml/2006/ole">
            <mc:AlternateContent xmlns:mc="http://schemas.openxmlformats.org/markup-compatibility/2006">
              <mc:Choice xmlns:v="urn:schemas-microsoft-com:vml" Requires="v">
                <p:oleObj name="Worksheet" r:id="rId4" imgW="3058596" imgH="1485873" progId="Excel.Sheet.12">
                  <p:embed/>
                </p:oleObj>
              </mc:Choice>
              <mc:Fallback>
                <p:oleObj name="Worksheet" r:id="rId4" imgW="3058596" imgH="1485873" progId="Excel.Sheet.12">
                  <p:embed/>
                  <p:pic>
                    <p:nvPicPr>
                      <p:cNvPr id="11" name="Objekt 10">
                        <a:extLst>
                          <a:ext uri="{FF2B5EF4-FFF2-40B4-BE49-F238E27FC236}">
                            <a16:creationId xmlns:a16="http://schemas.microsoft.com/office/drawing/2014/main" id="{014ED176-5D16-4496-0456-AE6EC42185BD}"/>
                          </a:ext>
                        </a:extLst>
                      </p:cNvPr>
                      <p:cNvPicPr/>
                      <p:nvPr/>
                    </p:nvPicPr>
                    <p:blipFill>
                      <a:blip r:embed="rId5"/>
                      <a:stretch>
                        <a:fillRect/>
                      </a:stretch>
                    </p:blipFill>
                    <p:spPr>
                      <a:xfrm>
                        <a:off x="984738" y="2259379"/>
                        <a:ext cx="3720979" cy="2321412"/>
                      </a:xfrm>
                      <a:prstGeom prst="rect">
                        <a:avLst/>
                      </a:prstGeom>
                    </p:spPr>
                  </p:pic>
                </p:oleObj>
              </mc:Fallback>
            </mc:AlternateContent>
          </a:graphicData>
        </a:graphic>
      </p:graphicFrame>
      <p:sp>
        <p:nvSpPr>
          <p:cNvPr id="14" name="textruta 13">
            <a:extLst>
              <a:ext uri="{FF2B5EF4-FFF2-40B4-BE49-F238E27FC236}">
                <a16:creationId xmlns:a16="http://schemas.microsoft.com/office/drawing/2014/main" id="{5B584681-B62C-E96C-108F-56BE77ED252E}"/>
              </a:ext>
            </a:extLst>
          </p:cNvPr>
          <p:cNvSpPr txBox="1"/>
          <p:nvPr/>
        </p:nvSpPr>
        <p:spPr>
          <a:xfrm>
            <a:off x="1184763" y="4597034"/>
            <a:ext cx="8741751" cy="1754326"/>
          </a:xfrm>
          <a:prstGeom prst="rect">
            <a:avLst/>
          </a:prstGeom>
          <a:noFill/>
        </p:spPr>
        <p:txBody>
          <a:bodyPr wrap="square">
            <a:spAutoFit/>
          </a:bodyPr>
          <a:lstStyle/>
          <a:p>
            <a:endParaRPr lang="sv-SE" sz="1800" b="0" i="0" u="none" strike="noStrike" baseline="0" dirty="0">
              <a:solidFill>
                <a:srgbClr val="000000"/>
              </a:solidFill>
              <a:latin typeface="Calibri" panose="020F0502020204030204" pitchFamily="34" charset="0"/>
            </a:endParaRPr>
          </a:p>
          <a:p>
            <a:endParaRPr lang="sv-SE" dirty="0">
              <a:solidFill>
                <a:srgbClr val="000000"/>
              </a:solidFill>
            </a:endParaRPr>
          </a:p>
          <a:p>
            <a:r>
              <a:rPr lang="sv-SE" sz="1800" b="0" i="0" u="none" strike="noStrike" baseline="0" dirty="0">
                <a:solidFill>
                  <a:srgbClr val="000000"/>
                </a:solidFill>
                <a:latin typeface="Calibri" panose="020F0502020204030204" pitchFamily="34" charset="0"/>
              </a:rPr>
              <a:t>Kassalikviditet är omsättningstillgångar delat med kortfristiga skulder			</a:t>
            </a:r>
          </a:p>
          <a:p>
            <a:r>
              <a:rPr lang="sv-SE" sz="1800" b="0" i="1" u="none" strike="noStrike" baseline="0" dirty="0">
                <a:solidFill>
                  <a:srgbClr val="000000"/>
                </a:solidFill>
                <a:latin typeface="Calibri" panose="020F0502020204030204" pitchFamily="34" charset="0"/>
              </a:rPr>
              <a:t>Föreningens kassalikviditet är 2,51	</a:t>
            </a:r>
            <a:r>
              <a:rPr lang="sv-SE" sz="1800" b="0" i="0" u="none" strike="noStrike" baseline="0" dirty="0">
                <a:solidFill>
                  <a:srgbClr val="000000"/>
                </a:solidFill>
                <a:latin typeface="Calibri" panose="020F0502020204030204" pitchFamily="34" charset="0"/>
              </a:rPr>
              <a:t>				</a:t>
            </a:r>
          </a:p>
          <a:p>
            <a:r>
              <a:rPr lang="sv-SE" sz="1800" b="0" i="0" u="none" strike="noStrike" baseline="0" dirty="0">
                <a:solidFill>
                  <a:srgbClr val="000000"/>
                </a:solidFill>
                <a:latin typeface="Calibri" panose="020F0502020204030204" pitchFamily="34" charset="0"/>
              </a:rPr>
              <a:t>Likviditeten bör vara minst 1 för att betalningsförmågan ska anses vara god på kort sikt					</a:t>
            </a:r>
          </a:p>
        </p:txBody>
      </p:sp>
      <p:pic>
        <p:nvPicPr>
          <p:cNvPr id="15" name="Bildobjekt 14">
            <a:extLst>
              <a:ext uri="{FF2B5EF4-FFF2-40B4-BE49-F238E27FC236}">
                <a16:creationId xmlns:a16="http://schemas.microsoft.com/office/drawing/2014/main" id="{6EB2D3B9-3F19-53A7-A9B3-DCA882B066E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spTree>
    <p:extLst>
      <p:ext uri="{BB962C8B-B14F-4D97-AF65-F5344CB8AC3E}">
        <p14:creationId xmlns:p14="http://schemas.microsoft.com/office/powerpoint/2010/main" val="272215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92F834-4D9B-1285-3239-4FDAF58A43F2}"/>
              </a:ext>
            </a:extLst>
          </p:cNvPr>
          <p:cNvSpPr>
            <a:spLocks noGrp="1"/>
          </p:cNvSpPr>
          <p:nvPr>
            <p:ph type="title"/>
          </p:nvPr>
        </p:nvSpPr>
        <p:spPr/>
        <p:txBody>
          <a:bodyPr/>
          <a:lstStyle/>
          <a:p>
            <a:r>
              <a:rPr lang="sv-SE" dirty="0"/>
              <a:t>Nyckeltal</a:t>
            </a:r>
          </a:p>
        </p:txBody>
      </p:sp>
      <p:pic>
        <p:nvPicPr>
          <p:cNvPr id="5" name="Platshållare för innehåll 4">
            <a:extLst>
              <a:ext uri="{FF2B5EF4-FFF2-40B4-BE49-F238E27FC236}">
                <a16:creationId xmlns:a16="http://schemas.microsoft.com/office/drawing/2014/main" id="{34D6B9B1-D109-4339-4F31-976BA8EE995B}"/>
              </a:ext>
            </a:extLst>
          </p:cNvPr>
          <p:cNvPicPr>
            <a:picLocks noGrp="1" noChangeAspect="1"/>
          </p:cNvPicPr>
          <p:nvPr>
            <p:ph idx="1"/>
          </p:nvPr>
        </p:nvPicPr>
        <p:blipFill>
          <a:blip r:embed="rId3"/>
          <a:stretch>
            <a:fillRect/>
          </a:stretch>
        </p:blipFill>
        <p:spPr>
          <a:xfrm>
            <a:off x="914400" y="1690688"/>
            <a:ext cx="10295791" cy="4648566"/>
          </a:xfrm>
        </p:spPr>
      </p:pic>
      <p:pic>
        <p:nvPicPr>
          <p:cNvPr id="6" name="Bildobjekt 5">
            <a:extLst>
              <a:ext uri="{FF2B5EF4-FFF2-40B4-BE49-F238E27FC236}">
                <a16:creationId xmlns:a16="http://schemas.microsoft.com/office/drawing/2014/main" id="{AF8E20F9-510A-645D-49B7-741268AAFE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1E8864-AC73-6FAB-E6BD-31DBE9258FC0}"/>
              </a:ext>
            </a:extLst>
          </p:cNvPr>
          <p:cNvSpPr>
            <a:spLocks noGrp="1"/>
          </p:cNvSpPr>
          <p:nvPr>
            <p:ph type="title"/>
          </p:nvPr>
        </p:nvSpPr>
        <p:spPr/>
        <p:txBody>
          <a:bodyPr/>
          <a:lstStyle/>
          <a:p>
            <a:r>
              <a:rPr lang="sv-SE" dirty="0"/>
              <a:t>Intäkter	</a:t>
            </a:r>
          </a:p>
        </p:txBody>
      </p:sp>
      <p:sp>
        <p:nvSpPr>
          <p:cNvPr id="3" name="Platshållare för text 2">
            <a:extLst>
              <a:ext uri="{FF2B5EF4-FFF2-40B4-BE49-F238E27FC236}">
                <a16:creationId xmlns:a16="http://schemas.microsoft.com/office/drawing/2014/main" id="{91E65B95-5704-3AD7-F42B-50EF5F6D2ED4}"/>
              </a:ext>
            </a:extLst>
          </p:cNvPr>
          <p:cNvSpPr>
            <a:spLocks noGrp="1"/>
          </p:cNvSpPr>
          <p:nvPr>
            <p:ph type="body" idx="1"/>
          </p:nvPr>
        </p:nvSpPr>
        <p:spPr/>
        <p:txBody>
          <a:bodyPr/>
          <a:lstStyle/>
          <a:p>
            <a:endParaRPr lang="sv-SE"/>
          </a:p>
        </p:txBody>
      </p:sp>
      <p:sp>
        <p:nvSpPr>
          <p:cNvPr id="5" name="Platshållare för text 4">
            <a:extLst>
              <a:ext uri="{FF2B5EF4-FFF2-40B4-BE49-F238E27FC236}">
                <a16:creationId xmlns:a16="http://schemas.microsoft.com/office/drawing/2014/main" id="{FFFDA12D-BA4F-6DCA-DD0E-A14D61F04FF1}"/>
              </a:ext>
            </a:extLst>
          </p:cNvPr>
          <p:cNvSpPr>
            <a:spLocks noGrp="1"/>
          </p:cNvSpPr>
          <p:nvPr>
            <p:ph type="body" sz="quarter" idx="3"/>
          </p:nvPr>
        </p:nvSpPr>
        <p:spPr/>
        <p:txBody>
          <a:bodyPr/>
          <a:lstStyle/>
          <a:p>
            <a:endParaRPr lang="sv-SE"/>
          </a:p>
        </p:txBody>
      </p:sp>
      <p:sp>
        <p:nvSpPr>
          <p:cNvPr id="6" name="Platshållare för innehåll 5">
            <a:extLst>
              <a:ext uri="{FF2B5EF4-FFF2-40B4-BE49-F238E27FC236}">
                <a16:creationId xmlns:a16="http://schemas.microsoft.com/office/drawing/2014/main" id="{3A253A5C-32B2-638D-5BAF-99778279E7B1}"/>
              </a:ext>
            </a:extLst>
          </p:cNvPr>
          <p:cNvSpPr>
            <a:spLocks noGrp="1"/>
          </p:cNvSpPr>
          <p:nvPr>
            <p:ph sz="quarter" idx="4"/>
          </p:nvPr>
        </p:nvSpPr>
        <p:spPr/>
        <p:txBody>
          <a:bodyPr/>
          <a:lstStyle/>
          <a:p>
            <a:endParaRPr lang="sv-SE" dirty="0"/>
          </a:p>
        </p:txBody>
      </p:sp>
      <p:pic>
        <p:nvPicPr>
          <p:cNvPr id="7" name="Bildobjekt 6">
            <a:extLst>
              <a:ext uri="{FF2B5EF4-FFF2-40B4-BE49-F238E27FC236}">
                <a16:creationId xmlns:a16="http://schemas.microsoft.com/office/drawing/2014/main" id="{48497FAB-16E7-0730-9432-FD59FDE752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graphicFrame>
        <p:nvGraphicFramePr>
          <p:cNvPr id="8" name="Objekt 7">
            <a:extLst>
              <a:ext uri="{FF2B5EF4-FFF2-40B4-BE49-F238E27FC236}">
                <a16:creationId xmlns:a16="http://schemas.microsoft.com/office/drawing/2014/main" id="{54593FCD-CB7D-1966-5504-79F8D3C5CEBB}"/>
              </a:ext>
            </a:extLst>
          </p:cNvPr>
          <p:cNvGraphicFramePr>
            <a:graphicFrameLocks noChangeAspect="1"/>
          </p:cNvGraphicFramePr>
          <p:nvPr>
            <p:extLst>
              <p:ext uri="{D42A27DB-BD31-4B8C-83A1-F6EECF244321}">
                <p14:modId xmlns:p14="http://schemas.microsoft.com/office/powerpoint/2010/main" val="2233173404"/>
              </p:ext>
            </p:extLst>
          </p:nvPr>
        </p:nvGraphicFramePr>
        <p:xfrm>
          <a:off x="6986461" y="3108960"/>
          <a:ext cx="3876611" cy="2377440"/>
        </p:xfrm>
        <a:graphic>
          <a:graphicData uri="http://schemas.openxmlformats.org/presentationml/2006/ole">
            <mc:AlternateContent xmlns:mc="http://schemas.openxmlformats.org/markup-compatibility/2006">
              <mc:Choice xmlns:v="urn:schemas-microsoft-com:vml" Requires="v">
                <p:oleObj name="Worksheet" r:id="rId3" imgW="2645503" imgH="1115722" progId="Excel.Sheet.12">
                  <p:embed/>
                </p:oleObj>
              </mc:Choice>
              <mc:Fallback>
                <p:oleObj name="Worksheet" r:id="rId3" imgW="2645503" imgH="1115722" progId="Excel.Sheet.12">
                  <p:embed/>
                  <p:pic>
                    <p:nvPicPr>
                      <p:cNvPr id="8" name="Objekt 7">
                        <a:extLst>
                          <a:ext uri="{FF2B5EF4-FFF2-40B4-BE49-F238E27FC236}">
                            <a16:creationId xmlns:a16="http://schemas.microsoft.com/office/drawing/2014/main" id="{54593FCD-CB7D-1966-5504-79F8D3C5CEBB}"/>
                          </a:ext>
                        </a:extLst>
                      </p:cNvPr>
                      <p:cNvPicPr/>
                      <p:nvPr/>
                    </p:nvPicPr>
                    <p:blipFill>
                      <a:blip r:embed="rId4"/>
                      <a:stretch>
                        <a:fillRect/>
                      </a:stretch>
                    </p:blipFill>
                    <p:spPr>
                      <a:xfrm>
                        <a:off x="6986461" y="3108960"/>
                        <a:ext cx="3876611" cy="2377440"/>
                      </a:xfrm>
                      <a:prstGeom prst="rect">
                        <a:avLst/>
                      </a:prstGeom>
                    </p:spPr>
                  </p:pic>
                </p:oleObj>
              </mc:Fallback>
            </mc:AlternateContent>
          </a:graphicData>
        </a:graphic>
      </p:graphicFrame>
      <p:graphicFrame>
        <p:nvGraphicFramePr>
          <p:cNvPr id="12" name="Platshållare för innehåll 11">
            <a:extLst>
              <a:ext uri="{FF2B5EF4-FFF2-40B4-BE49-F238E27FC236}">
                <a16:creationId xmlns:a16="http://schemas.microsoft.com/office/drawing/2014/main" id="{9D349E26-C47F-510A-8E8B-C44413F5D2F9}"/>
              </a:ext>
            </a:extLst>
          </p:cNvPr>
          <p:cNvGraphicFramePr>
            <a:graphicFrameLocks noGrp="1"/>
          </p:cNvGraphicFramePr>
          <p:nvPr>
            <p:ph sz="half" idx="2"/>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083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7CA2EE-B84E-C4DD-EACB-10FAD345E08F}"/>
              </a:ext>
            </a:extLst>
          </p:cNvPr>
          <p:cNvSpPr>
            <a:spLocks noGrp="1"/>
          </p:cNvSpPr>
          <p:nvPr>
            <p:ph type="title"/>
          </p:nvPr>
        </p:nvSpPr>
        <p:spPr/>
        <p:txBody>
          <a:bodyPr/>
          <a:lstStyle/>
          <a:p>
            <a:r>
              <a:rPr lang="sv-SE" dirty="0"/>
              <a:t>Årsavgiftsutveckling	</a:t>
            </a:r>
          </a:p>
        </p:txBody>
      </p:sp>
      <p:pic>
        <p:nvPicPr>
          <p:cNvPr id="4" name="Bildobjekt 3">
            <a:extLst>
              <a:ext uri="{FF2B5EF4-FFF2-40B4-BE49-F238E27FC236}">
                <a16:creationId xmlns:a16="http://schemas.microsoft.com/office/drawing/2014/main" id="{F2D4C3FC-C0BC-AE7A-B3E8-F2CA63E92F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sp>
        <p:nvSpPr>
          <p:cNvPr id="9" name="Platshållare för innehåll 8">
            <a:extLst>
              <a:ext uri="{FF2B5EF4-FFF2-40B4-BE49-F238E27FC236}">
                <a16:creationId xmlns:a16="http://schemas.microsoft.com/office/drawing/2014/main" id="{B111AD07-2E36-62FA-EC5E-A05D6D04AAA6}"/>
              </a:ext>
            </a:extLst>
          </p:cNvPr>
          <p:cNvSpPr>
            <a:spLocks noGrp="1"/>
          </p:cNvSpPr>
          <p:nvPr>
            <p:ph idx="1"/>
          </p:nvPr>
        </p:nvSpPr>
        <p:spPr/>
        <p:txBody>
          <a:bodyPr/>
          <a:lstStyle/>
          <a:p>
            <a:endParaRPr lang="sv-SE" dirty="0"/>
          </a:p>
        </p:txBody>
      </p:sp>
      <p:graphicFrame>
        <p:nvGraphicFramePr>
          <p:cNvPr id="10" name="Diagram 9">
            <a:extLst>
              <a:ext uri="{FF2B5EF4-FFF2-40B4-BE49-F238E27FC236}">
                <a16:creationId xmlns:a16="http://schemas.microsoft.com/office/drawing/2014/main" id="{69F0288D-C3E8-0EB8-5C0F-9B233B29FCCE}"/>
              </a:ext>
            </a:extLst>
          </p:cNvPr>
          <p:cNvGraphicFramePr>
            <a:graphicFrameLocks/>
          </p:cNvGraphicFramePr>
          <p:nvPr>
            <p:extLst>
              <p:ext uri="{D42A27DB-BD31-4B8C-83A1-F6EECF244321}">
                <p14:modId xmlns:p14="http://schemas.microsoft.com/office/powerpoint/2010/main" val="3008470698"/>
              </p:ext>
            </p:extLst>
          </p:nvPr>
        </p:nvGraphicFramePr>
        <p:xfrm>
          <a:off x="2861128" y="2873262"/>
          <a:ext cx="527957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kt 10">
            <a:extLst>
              <a:ext uri="{FF2B5EF4-FFF2-40B4-BE49-F238E27FC236}">
                <a16:creationId xmlns:a16="http://schemas.microsoft.com/office/drawing/2014/main" id="{7D9D5C73-F27D-1F42-D2E6-F7FF1515FAED}"/>
              </a:ext>
            </a:extLst>
          </p:cNvPr>
          <p:cNvGraphicFramePr>
            <a:graphicFrameLocks noChangeAspect="1"/>
          </p:cNvGraphicFramePr>
          <p:nvPr>
            <p:extLst>
              <p:ext uri="{D42A27DB-BD31-4B8C-83A1-F6EECF244321}">
                <p14:modId xmlns:p14="http://schemas.microsoft.com/office/powerpoint/2010/main" val="4222890522"/>
              </p:ext>
            </p:extLst>
          </p:nvPr>
        </p:nvGraphicFramePr>
        <p:xfrm>
          <a:off x="3322184" y="2312761"/>
          <a:ext cx="5284787" cy="374650"/>
        </p:xfrm>
        <a:graphic>
          <a:graphicData uri="http://schemas.openxmlformats.org/presentationml/2006/ole">
            <mc:AlternateContent xmlns:mc="http://schemas.openxmlformats.org/markup-compatibility/2006">
              <mc:Choice xmlns:v="urn:schemas-microsoft-com:vml" Requires="v">
                <p:oleObj name="Worksheet" r:id="rId4" imgW="5285068" imgH="375334" progId="Excel.Sheet.12">
                  <p:embed/>
                </p:oleObj>
              </mc:Choice>
              <mc:Fallback>
                <p:oleObj name="Worksheet" r:id="rId4" imgW="5285068" imgH="375334" progId="Excel.Sheet.12">
                  <p:embed/>
                  <p:pic>
                    <p:nvPicPr>
                      <p:cNvPr id="11" name="Objekt 10">
                        <a:extLst>
                          <a:ext uri="{FF2B5EF4-FFF2-40B4-BE49-F238E27FC236}">
                            <a16:creationId xmlns:a16="http://schemas.microsoft.com/office/drawing/2014/main" id="{7D9D5C73-F27D-1F42-D2E6-F7FF1515FAED}"/>
                          </a:ext>
                        </a:extLst>
                      </p:cNvPr>
                      <p:cNvPicPr/>
                      <p:nvPr/>
                    </p:nvPicPr>
                    <p:blipFill>
                      <a:blip r:embed="rId5"/>
                      <a:stretch>
                        <a:fillRect/>
                      </a:stretch>
                    </p:blipFill>
                    <p:spPr>
                      <a:xfrm>
                        <a:off x="3322184" y="2312761"/>
                        <a:ext cx="5284787" cy="374650"/>
                      </a:xfrm>
                      <a:prstGeom prst="rect">
                        <a:avLst/>
                      </a:prstGeom>
                    </p:spPr>
                  </p:pic>
                </p:oleObj>
              </mc:Fallback>
            </mc:AlternateContent>
          </a:graphicData>
        </a:graphic>
      </p:graphicFrame>
    </p:spTree>
    <p:extLst>
      <p:ext uri="{BB962C8B-B14F-4D97-AF65-F5344CB8AC3E}">
        <p14:creationId xmlns:p14="http://schemas.microsoft.com/office/powerpoint/2010/main" val="207531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12A820-1FA7-E134-3DB2-2264CFF7CBB4}"/>
              </a:ext>
            </a:extLst>
          </p:cNvPr>
          <p:cNvSpPr>
            <a:spLocks noGrp="1"/>
          </p:cNvSpPr>
          <p:nvPr>
            <p:ph type="title"/>
          </p:nvPr>
        </p:nvSpPr>
        <p:spPr/>
        <p:txBody>
          <a:bodyPr/>
          <a:lstStyle/>
          <a:p>
            <a:r>
              <a:rPr lang="sv-SE" dirty="0"/>
              <a:t>Kostnadsfördelning	</a:t>
            </a:r>
          </a:p>
        </p:txBody>
      </p:sp>
      <p:pic>
        <p:nvPicPr>
          <p:cNvPr id="6" name="Bildobjekt 5">
            <a:extLst>
              <a:ext uri="{FF2B5EF4-FFF2-40B4-BE49-F238E27FC236}">
                <a16:creationId xmlns:a16="http://schemas.microsoft.com/office/drawing/2014/main" id="{21A76B2E-53A9-30DF-B155-2E89983D42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graphicFrame>
        <p:nvGraphicFramePr>
          <p:cNvPr id="10" name="Diagram 9">
            <a:extLst>
              <a:ext uri="{FF2B5EF4-FFF2-40B4-BE49-F238E27FC236}">
                <a16:creationId xmlns:a16="http://schemas.microsoft.com/office/drawing/2014/main" id="{C43B98A3-8486-2829-F402-CB56303F2144}"/>
              </a:ext>
            </a:extLst>
          </p:cNvPr>
          <p:cNvGraphicFramePr>
            <a:graphicFrameLocks/>
          </p:cNvGraphicFramePr>
          <p:nvPr>
            <p:extLst>
              <p:ext uri="{D42A27DB-BD31-4B8C-83A1-F6EECF244321}">
                <p14:modId xmlns:p14="http://schemas.microsoft.com/office/powerpoint/2010/main" val="2711132155"/>
              </p:ext>
            </p:extLst>
          </p:nvPr>
        </p:nvGraphicFramePr>
        <p:xfrm>
          <a:off x="797169" y="1471539"/>
          <a:ext cx="4572000" cy="2244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Objekt 14">
            <a:extLst>
              <a:ext uri="{FF2B5EF4-FFF2-40B4-BE49-F238E27FC236}">
                <a16:creationId xmlns:a16="http://schemas.microsoft.com/office/drawing/2014/main" id="{F40B300B-09C4-6EDF-6DED-3BF1CE4314B3}"/>
              </a:ext>
            </a:extLst>
          </p:cNvPr>
          <p:cNvGraphicFramePr>
            <a:graphicFrameLocks noChangeAspect="1"/>
          </p:cNvGraphicFramePr>
          <p:nvPr>
            <p:extLst>
              <p:ext uri="{D42A27DB-BD31-4B8C-83A1-F6EECF244321}">
                <p14:modId xmlns:p14="http://schemas.microsoft.com/office/powerpoint/2010/main" val="914699013"/>
              </p:ext>
            </p:extLst>
          </p:nvPr>
        </p:nvGraphicFramePr>
        <p:xfrm>
          <a:off x="533401" y="2272030"/>
          <a:ext cx="5486400" cy="3059113"/>
        </p:xfrm>
        <a:graphic>
          <a:graphicData uri="http://schemas.openxmlformats.org/presentationml/2006/ole">
            <mc:AlternateContent xmlns:mc="http://schemas.openxmlformats.org/markup-compatibility/2006">
              <mc:Choice xmlns:v="urn:schemas-microsoft-com:vml" Requires="v">
                <p:oleObj name="Worksheet" r:id="rId4" imgW="5486750" imgH="3059343" progId="Excel.Sheet.12">
                  <p:embed/>
                </p:oleObj>
              </mc:Choice>
              <mc:Fallback>
                <p:oleObj name="Worksheet" r:id="rId4" imgW="5486750" imgH="3059343" progId="Excel.Sheet.12">
                  <p:embed/>
                  <p:pic>
                    <p:nvPicPr>
                      <p:cNvPr id="15" name="Objekt 14">
                        <a:extLst>
                          <a:ext uri="{FF2B5EF4-FFF2-40B4-BE49-F238E27FC236}">
                            <a16:creationId xmlns:a16="http://schemas.microsoft.com/office/drawing/2014/main" id="{F40B300B-09C4-6EDF-6DED-3BF1CE4314B3}"/>
                          </a:ext>
                        </a:extLst>
                      </p:cNvPr>
                      <p:cNvPicPr/>
                      <p:nvPr/>
                    </p:nvPicPr>
                    <p:blipFill>
                      <a:blip r:embed="rId5"/>
                      <a:stretch>
                        <a:fillRect/>
                      </a:stretch>
                    </p:blipFill>
                    <p:spPr>
                      <a:xfrm>
                        <a:off x="533401" y="2272030"/>
                        <a:ext cx="5486400" cy="3059113"/>
                      </a:xfrm>
                      <a:prstGeom prst="rect">
                        <a:avLst/>
                      </a:prstGeom>
                    </p:spPr>
                  </p:pic>
                </p:oleObj>
              </mc:Fallback>
            </mc:AlternateContent>
          </a:graphicData>
        </a:graphic>
      </p:graphicFrame>
      <p:graphicFrame>
        <p:nvGraphicFramePr>
          <p:cNvPr id="16" name="Objekt 15">
            <a:extLst>
              <a:ext uri="{FF2B5EF4-FFF2-40B4-BE49-F238E27FC236}">
                <a16:creationId xmlns:a16="http://schemas.microsoft.com/office/drawing/2014/main" id="{E2A06BE0-D20A-CB30-A380-BDE2AB943126}"/>
              </a:ext>
            </a:extLst>
          </p:cNvPr>
          <p:cNvGraphicFramePr>
            <a:graphicFrameLocks noChangeAspect="1"/>
          </p:cNvGraphicFramePr>
          <p:nvPr>
            <p:extLst>
              <p:ext uri="{D42A27DB-BD31-4B8C-83A1-F6EECF244321}">
                <p14:modId xmlns:p14="http://schemas.microsoft.com/office/powerpoint/2010/main" val="1576393087"/>
              </p:ext>
            </p:extLst>
          </p:nvPr>
        </p:nvGraphicFramePr>
        <p:xfrm>
          <a:off x="7568712" y="2734407"/>
          <a:ext cx="3785088" cy="2596735"/>
        </p:xfrm>
        <a:graphic>
          <a:graphicData uri="http://schemas.openxmlformats.org/presentationml/2006/ole">
            <mc:AlternateContent xmlns:mc="http://schemas.openxmlformats.org/markup-compatibility/2006">
              <mc:Choice xmlns:v="urn:schemas-microsoft-com:vml" Requires="v">
                <p:oleObj name="Worksheet" r:id="rId6" imgW="2629136" imgH="1485873" progId="Excel.Sheet.12">
                  <p:embed/>
                </p:oleObj>
              </mc:Choice>
              <mc:Fallback>
                <p:oleObj name="Worksheet" r:id="rId6" imgW="2629136" imgH="1485873" progId="Excel.Sheet.12">
                  <p:embed/>
                  <p:pic>
                    <p:nvPicPr>
                      <p:cNvPr id="16" name="Objekt 15">
                        <a:extLst>
                          <a:ext uri="{FF2B5EF4-FFF2-40B4-BE49-F238E27FC236}">
                            <a16:creationId xmlns:a16="http://schemas.microsoft.com/office/drawing/2014/main" id="{E2A06BE0-D20A-CB30-A380-BDE2AB943126}"/>
                          </a:ext>
                        </a:extLst>
                      </p:cNvPr>
                      <p:cNvPicPr/>
                      <p:nvPr/>
                    </p:nvPicPr>
                    <p:blipFill>
                      <a:blip r:embed="rId7"/>
                      <a:stretch>
                        <a:fillRect/>
                      </a:stretch>
                    </p:blipFill>
                    <p:spPr>
                      <a:xfrm>
                        <a:off x="7568712" y="2734407"/>
                        <a:ext cx="3785088" cy="2596735"/>
                      </a:xfrm>
                      <a:prstGeom prst="rect">
                        <a:avLst/>
                      </a:prstGeom>
                    </p:spPr>
                  </p:pic>
                </p:oleObj>
              </mc:Fallback>
            </mc:AlternateContent>
          </a:graphicData>
        </a:graphic>
      </p:graphicFrame>
      <p:sp>
        <p:nvSpPr>
          <p:cNvPr id="17" name="textruta 16">
            <a:extLst>
              <a:ext uri="{FF2B5EF4-FFF2-40B4-BE49-F238E27FC236}">
                <a16:creationId xmlns:a16="http://schemas.microsoft.com/office/drawing/2014/main" id="{4C15BB9A-966F-57F5-DF3D-A3108FE10644}"/>
              </a:ext>
            </a:extLst>
          </p:cNvPr>
          <p:cNvSpPr txBox="1"/>
          <p:nvPr/>
        </p:nvSpPr>
        <p:spPr>
          <a:xfrm>
            <a:off x="6134833" y="3346325"/>
            <a:ext cx="1318847" cy="369332"/>
          </a:xfrm>
          <a:prstGeom prst="rect">
            <a:avLst/>
          </a:prstGeom>
          <a:noFill/>
        </p:spPr>
        <p:txBody>
          <a:bodyPr wrap="square" rtlCol="0">
            <a:spAutoFit/>
          </a:bodyPr>
          <a:lstStyle/>
          <a:p>
            <a:r>
              <a:rPr lang="sv-SE" dirty="0"/>
              <a:t>Fönster </a:t>
            </a:r>
          </a:p>
        </p:txBody>
      </p:sp>
      <p:sp>
        <p:nvSpPr>
          <p:cNvPr id="21" name="Pil: höger 20">
            <a:extLst>
              <a:ext uri="{FF2B5EF4-FFF2-40B4-BE49-F238E27FC236}">
                <a16:creationId xmlns:a16="http://schemas.microsoft.com/office/drawing/2014/main" id="{D8FEBB18-1106-F2CC-1B2E-E0A2D6D21F43}"/>
              </a:ext>
            </a:extLst>
          </p:cNvPr>
          <p:cNvSpPr/>
          <p:nvPr/>
        </p:nvSpPr>
        <p:spPr>
          <a:xfrm>
            <a:off x="7042638" y="3497581"/>
            <a:ext cx="30773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6887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24DAE6-0696-D890-8657-3E31F754D93A}"/>
              </a:ext>
            </a:extLst>
          </p:cNvPr>
          <p:cNvSpPr>
            <a:spLocks noGrp="1"/>
          </p:cNvSpPr>
          <p:nvPr>
            <p:ph type="title"/>
          </p:nvPr>
        </p:nvSpPr>
        <p:spPr/>
        <p:txBody>
          <a:bodyPr/>
          <a:lstStyle/>
          <a:p>
            <a:r>
              <a:rPr lang="sv-SE" dirty="0"/>
              <a:t>Driftskostnader		</a:t>
            </a:r>
          </a:p>
        </p:txBody>
      </p:sp>
      <p:pic>
        <p:nvPicPr>
          <p:cNvPr id="5" name="Platshållare för innehåll 4">
            <a:extLst>
              <a:ext uri="{FF2B5EF4-FFF2-40B4-BE49-F238E27FC236}">
                <a16:creationId xmlns:a16="http://schemas.microsoft.com/office/drawing/2014/main" id="{5CE0C266-56A5-F30D-BAE1-D62823518A25}"/>
              </a:ext>
            </a:extLst>
          </p:cNvPr>
          <p:cNvPicPr>
            <a:picLocks noGrp="1" noChangeAspect="1"/>
          </p:cNvPicPr>
          <p:nvPr>
            <p:ph idx="1"/>
          </p:nvPr>
        </p:nvPicPr>
        <p:blipFill>
          <a:blip r:embed="rId2"/>
          <a:stretch>
            <a:fillRect/>
          </a:stretch>
        </p:blipFill>
        <p:spPr>
          <a:xfrm>
            <a:off x="1380392" y="2221433"/>
            <a:ext cx="8168053" cy="4271442"/>
          </a:xfrm>
        </p:spPr>
      </p:pic>
      <p:pic>
        <p:nvPicPr>
          <p:cNvPr id="6" name="Bildobjekt 5">
            <a:extLst>
              <a:ext uri="{FF2B5EF4-FFF2-40B4-BE49-F238E27FC236}">
                <a16:creationId xmlns:a16="http://schemas.microsoft.com/office/drawing/2014/main" id="{9E00785B-6171-3978-84C4-0AFB038BE7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spTree>
    <p:extLst>
      <p:ext uri="{BB962C8B-B14F-4D97-AF65-F5344CB8AC3E}">
        <p14:creationId xmlns:p14="http://schemas.microsoft.com/office/powerpoint/2010/main" val="401956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D4A914-8032-A4C2-1632-0DFD37602D21}"/>
              </a:ext>
            </a:extLst>
          </p:cNvPr>
          <p:cNvSpPr>
            <a:spLocks noGrp="1"/>
          </p:cNvSpPr>
          <p:nvPr>
            <p:ph type="title"/>
          </p:nvPr>
        </p:nvSpPr>
        <p:spPr/>
        <p:txBody>
          <a:bodyPr/>
          <a:lstStyle/>
          <a:p>
            <a:r>
              <a:rPr lang="sv-SE" dirty="0"/>
              <a:t>Arvoden och Löner	</a:t>
            </a:r>
          </a:p>
        </p:txBody>
      </p:sp>
      <p:sp>
        <p:nvSpPr>
          <p:cNvPr id="3" name="Platshållare för innehåll 2">
            <a:extLst>
              <a:ext uri="{FF2B5EF4-FFF2-40B4-BE49-F238E27FC236}">
                <a16:creationId xmlns:a16="http://schemas.microsoft.com/office/drawing/2014/main" id="{5419D9FD-08E0-D1D3-8EB8-E3A7F8918EF9}"/>
              </a:ext>
            </a:extLst>
          </p:cNvPr>
          <p:cNvSpPr>
            <a:spLocks noGrp="1"/>
          </p:cNvSpPr>
          <p:nvPr>
            <p:ph idx="1"/>
          </p:nvPr>
        </p:nvSpPr>
        <p:spPr/>
        <p:txBody>
          <a:bodyPr/>
          <a:lstStyle/>
          <a:p>
            <a:endParaRPr lang="sv-SE" dirty="0"/>
          </a:p>
        </p:txBody>
      </p:sp>
      <p:graphicFrame>
        <p:nvGraphicFramePr>
          <p:cNvPr id="4" name="Objekt 3">
            <a:extLst>
              <a:ext uri="{FF2B5EF4-FFF2-40B4-BE49-F238E27FC236}">
                <a16:creationId xmlns:a16="http://schemas.microsoft.com/office/drawing/2014/main" id="{A300E589-FB6E-6BE5-DEAD-4F158AFFE613}"/>
              </a:ext>
            </a:extLst>
          </p:cNvPr>
          <p:cNvGraphicFramePr>
            <a:graphicFrameLocks noChangeAspect="1"/>
          </p:cNvGraphicFramePr>
          <p:nvPr>
            <p:extLst>
              <p:ext uri="{D42A27DB-BD31-4B8C-83A1-F6EECF244321}">
                <p14:modId xmlns:p14="http://schemas.microsoft.com/office/powerpoint/2010/main" val="2479281628"/>
              </p:ext>
            </p:extLst>
          </p:nvPr>
        </p:nvGraphicFramePr>
        <p:xfrm>
          <a:off x="2778369" y="2778125"/>
          <a:ext cx="7174523" cy="3024798"/>
        </p:xfrm>
        <a:graphic>
          <a:graphicData uri="http://schemas.openxmlformats.org/presentationml/2006/ole">
            <mc:AlternateContent xmlns:mc="http://schemas.openxmlformats.org/markup-compatibility/2006">
              <mc:Choice xmlns:v="urn:schemas-microsoft-com:vml" Requires="v">
                <p:oleObj name="Worksheet" r:id="rId2" imgW="3064488" imgH="1300797" progId="Excel.Sheet.12">
                  <p:embed/>
                </p:oleObj>
              </mc:Choice>
              <mc:Fallback>
                <p:oleObj name="Worksheet" r:id="rId2" imgW="3064488" imgH="1300797" progId="Excel.Sheet.12">
                  <p:embed/>
                  <p:pic>
                    <p:nvPicPr>
                      <p:cNvPr id="4" name="Objekt 3">
                        <a:extLst>
                          <a:ext uri="{FF2B5EF4-FFF2-40B4-BE49-F238E27FC236}">
                            <a16:creationId xmlns:a16="http://schemas.microsoft.com/office/drawing/2014/main" id="{A300E589-FB6E-6BE5-DEAD-4F158AFFE613}"/>
                          </a:ext>
                        </a:extLst>
                      </p:cNvPr>
                      <p:cNvPicPr/>
                      <p:nvPr/>
                    </p:nvPicPr>
                    <p:blipFill>
                      <a:blip r:embed="rId3"/>
                      <a:stretch>
                        <a:fillRect/>
                      </a:stretch>
                    </p:blipFill>
                    <p:spPr>
                      <a:xfrm>
                        <a:off x="2778369" y="2778125"/>
                        <a:ext cx="7174523" cy="3024798"/>
                      </a:xfrm>
                      <a:prstGeom prst="rect">
                        <a:avLst/>
                      </a:prstGeom>
                    </p:spPr>
                  </p:pic>
                </p:oleObj>
              </mc:Fallback>
            </mc:AlternateContent>
          </a:graphicData>
        </a:graphic>
      </p:graphicFrame>
      <p:pic>
        <p:nvPicPr>
          <p:cNvPr id="5" name="Bildobjekt 4">
            <a:extLst>
              <a:ext uri="{FF2B5EF4-FFF2-40B4-BE49-F238E27FC236}">
                <a16:creationId xmlns:a16="http://schemas.microsoft.com/office/drawing/2014/main" id="{043BA755-8B62-DB71-DCE3-BFB6985353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spTree>
    <p:extLst>
      <p:ext uri="{BB962C8B-B14F-4D97-AF65-F5344CB8AC3E}">
        <p14:creationId xmlns:p14="http://schemas.microsoft.com/office/powerpoint/2010/main" val="426959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0144E9-B833-55A4-D2A0-55D60DE3BBA0}"/>
              </a:ext>
            </a:extLst>
          </p:cNvPr>
          <p:cNvSpPr>
            <a:spLocks noGrp="1"/>
          </p:cNvSpPr>
          <p:nvPr>
            <p:ph type="title"/>
          </p:nvPr>
        </p:nvSpPr>
        <p:spPr/>
        <p:txBody>
          <a:bodyPr/>
          <a:lstStyle/>
          <a:p>
            <a:r>
              <a:rPr lang="sv-SE" dirty="0"/>
              <a:t>Underhåll 	</a:t>
            </a:r>
            <a:r>
              <a:rPr lang="sv-SE" sz="2800" dirty="0"/>
              <a:t>5 093 673 Kr   </a:t>
            </a:r>
            <a:r>
              <a:rPr lang="sv-SE" sz="1200" dirty="0"/>
              <a:t>(Fönsterrenoveringen största kostnaden)</a:t>
            </a:r>
            <a:r>
              <a:rPr lang="sv-SE" dirty="0"/>
              <a:t>	</a:t>
            </a:r>
          </a:p>
        </p:txBody>
      </p:sp>
      <p:sp>
        <p:nvSpPr>
          <p:cNvPr id="3" name="Platshållare för innehåll 2">
            <a:extLst>
              <a:ext uri="{FF2B5EF4-FFF2-40B4-BE49-F238E27FC236}">
                <a16:creationId xmlns:a16="http://schemas.microsoft.com/office/drawing/2014/main" id="{80A4F8BF-8C3D-FD8E-E4C6-EF43A5E829E6}"/>
              </a:ext>
            </a:extLst>
          </p:cNvPr>
          <p:cNvSpPr>
            <a:spLocks noGrp="1"/>
          </p:cNvSpPr>
          <p:nvPr>
            <p:ph idx="1"/>
          </p:nvPr>
        </p:nvSpPr>
        <p:spPr>
          <a:xfrm>
            <a:off x="838200" y="2010229"/>
            <a:ext cx="10515600" cy="4166734"/>
          </a:xfrm>
        </p:spPr>
        <p:txBody>
          <a:bodyPr/>
          <a:lstStyle/>
          <a:p>
            <a:r>
              <a:rPr lang="sv-SE" sz="1600" dirty="0"/>
              <a:t>Fönsterrenoveringen  av nästan alla föreningens fönster har utförts. </a:t>
            </a:r>
          </a:p>
          <a:p>
            <a:pPr lvl="1"/>
            <a:r>
              <a:rPr lang="sv-SE" sz="1200" dirty="0"/>
              <a:t>Källarfönster på de mest utsatta sidorna är ommålade utvändig och övriga inte målade alls.</a:t>
            </a:r>
          </a:p>
          <a:p>
            <a:r>
              <a:rPr lang="sv-SE" sz="1600" dirty="0"/>
              <a:t>Ny tryckstegringspump inköpt och installerad.</a:t>
            </a:r>
          </a:p>
          <a:p>
            <a:r>
              <a:rPr lang="sv-SE" sz="1600" dirty="0"/>
              <a:t>Förra året genomfördes en garantibesiktning av den </a:t>
            </a:r>
            <a:r>
              <a:rPr lang="sv-SE" sz="1600" dirty="0" err="1"/>
              <a:t>relining</a:t>
            </a:r>
            <a:r>
              <a:rPr lang="sv-SE" sz="1600" dirty="0"/>
              <a:t> av bottenplattan som gjordes 2020. Under 2023 har detta upptagit väldigt mycket tid, speciellt för vår förvaltare. Företaget har varit väldigt långsamma med att åtgärda fel, men det sista felet är nu åtgärdat. Vi fick till slut även lite ersättning från företaget för de extra kostnader vi haft på grund av fel som dom orsakat.</a:t>
            </a:r>
          </a:p>
          <a:p>
            <a:r>
              <a:rPr lang="sv-SE" sz="1600" dirty="0"/>
              <a:t>Akustiktaket i föreningslokalen har bytts.</a:t>
            </a:r>
          </a:p>
          <a:p>
            <a:r>
              <a:rPr lang="sv-SE" sz="1600" dirty="0"/>
              <a:t>Ny kyl inköpt till föreningslokalen.</a:t>
            </a:r>
          </a:p>
          <a:p>
            <a:r>
              <a:rPr lang="sv-SE" sz="1600" dirty="0"/>
              <a:t>Några buskar planterade.</a:t>
            </a:r>
          </a:p>
          <a:p>
            <a:r>
              <a:rPr lang="sv-SE" sz="1600" dirty="0"/>
              <a:t>Översikt, säkerhetskoll och beskärning är gjort på föreningens träd, Gullregnet vid </a:t>
            </a:r>
            <a:r>
              <a:rPr lang="sv-SE" sz="1600" dirty="0" err="1"/>
              <a:t>Khg</a:t>
            </a:r>
            <a:r>
              <a:rPr lang="sv-SE" sz="1600" dirty="0"/>
              <a:t>. 5 togs ned då det var en säkerhetsrisk.</a:t>
            </a:r>
          </a:p>
          <a:p>
            <a:r>
              <a:rPr lang="sv-SE" sz="1600" dirty="0"/>
              <a:t>Äpple och plommonträd är beskurna.</a:t>
            </a:r>
          </a:p>
          <a:p>
            <a:r>
              <a:rPr lang="sv-SE" sz="1600" dirty="0"/>
              <a:t>Källarbelysning, </a:t>
            </a:r>
            <a:r>
              <a:rPr lang="sv-SE" sz="1600"/>
              <a:t>rörelsestyrd klar 2024</a:t>
            </a:r>
            <a:endParaRPr lang="sv-SE" sz="1600" dirty="0"/>
          </a:p>
        </p:txBody>
      </p:sp>
      <p:pic>
        <p:nvPicPr>
          <p:cNvPr id="4" name="Bildobjekt 3">
            <a:extLst>
              <a:ext uri="{FF2B5EF4-FFF2-40B4-BE49-F238E27FC236}">
                <a16:creationId xmlns:a16="http://schemas.microsoft.com/office/drawing/2014/main" id="{C2E4AAED-B148-8872-A160-95F1E9F490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spTree>
    <p:extLst>
      <p:ext uri="{BB962C8B-B14F-4D97-AF65-F5344CB8AC3E}">
        <p14:creationId xmlns:p14="http://schemas.microsoft.com/office/powerpoint/2010/main" val="163822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8A8739-69D4-6118-A67C-6DF19DB2C22B}"/>
              </a:ext>
            </a:extLst>
          </p:cNvPr>
          <p:cNvSpPr>
            <a:spLocks noGrp="1"/>
          </p:cNvSpPr>
          <p:nvPr>
            <p:ph type="title"/>
          </p:nvPr>
        </p:nvSpPr>
        <p:spPr/>
        <p:txBody>
          <a:bodyPr/>
          <a:lstStyle/>
          <a:p>
            <a:r>
              <a:rPr lang="sv-SE" dirty="0"/>
              <a:t>Investeringar och reparationer	</a:t>
            </a:r>
          </a:p>
        </p:txBody>
      </p:sp>
      <p:sp>
        <p:nvSpPr>
          <p:cNvPr id="3" name="Platshållare för innehåll 2">
            <a:extLst>
              <a:ext uri="{FF2B5EF4-FFF2-40B4-BE49-F238E27FC236}">
                <a16:creationId xmlns:a16="http://schemas.microsoft.com/office/drawing/2014/main" id="{EC738DBD-EE32-8B72-68D8-00D9CD0C099D}"/>
              </a:ext>
            </a:extLst>
          </p:cNvPr>
          <p:cNvSpPr>
            <a:spLocks noGrp="1"/>
          </p:cNvSpPr>
          <p:nvPr>
            <p:ph idx="1"/>
          </p:nvPr>
        </p:nvSpPr>
        <p:spPr/>
        <p:txBody>
          <a:bodyPr/>
          <a:lstStyle/>
          <a:p>
            <a:pPr marL="0" indent="0">
              <a:buNone/>
            </a:pPr>
            <a:r>
              <a:rPr lang="sv-SE" dirty="0"/>
              <a:t>Under året har följande investeringar gjorts</a:t>
            </a:r>
          </a:p>
          <a:p>
            <a:pPr lvl="1"/>
            <a:r>
              <a:rPr lang="sv-SE" dirty="0"/>
              <a:t>Lägenhet 80 på Kärrhöksgatan 7 har innan den såldes fått en uteplats.</a:t>
            </a:r>
          </a:p>
          <a:p>
            <a:pPr lvl="1"/>
            <a:r>
              <a:rPr lang="sv-SE" dirty="0"/>
              <a:t>Installation av 11 </a:t>
            </a:r>
            <a:r>
              <a:rPr lang="sv-SE" dirty="0" err="1"/>
              <a:t>laddplatser</a:t>
            </a:r>
            <a:r>
              <a:rPr lang="sv-SE" dirty="0"/>
              <a:t> har påbörjats</a:t>
            </a:r>
          </a:p>
          <a:p>
            <a:pPr marL="0" indent="0">
              <a:buNone/>
            </a:pPr>
            <a:endParaRPr lang="sv-SE" dirty="0"/>
          </a:p>
          <a:p>
            <a:pPr marL="0" indent="0">
              <a:buNone/>
            </a:pPr>
            <a:r>
              <a:rPr lang="sv-SE" dirty="0"/>
              <a:t>Under året har följande reparationer gjorts</a:t>
            </a:r>
          </a:p>
          <a:p>
            <a:pPr lvl="1"/>
            <a:r>
              <a:rPr lang="sv-SE" dirty="0"/>
              <a:t>Byte av dagvattenbrunn på gaveln Kärrhöksgatan 9 och reparation av sättning vid källartrappan.</a:t>
            </a:r>
          </a:p>
          <a:p>
            <a:pPr lvl="1"/>
            <a:r>
              <a:rPr lang="sv-SE" dirty="0"/>
              <a:t>Lagning av hängränna vid Wingårdsgatan 10A.</a:t>
            </a:r>
          </a:p>
          <a:p>
            <a:pPr lvl="1"/>
            <a:r>
              <a:rPr lang="sv-SE" dirty="0"/>
              <a:t>Byte av dränpump vid Wingårdsgatan 10B.</a:t>
            </a:r>
          </a:p>
          <a:p>
            <a:pPr marL="0" indent="0">
              <a:buNone/>
            </a:pPr>
            <a:endParaRPr lang="sv-SE" dirty="0"/>
          </a:p>
        </p:txBody>
      </p:sp>
      <p:pic>
        <p:nvPicPr>
          <p:cNvPr id="4" name="Bildobjekt 3">
            <a:extLst>
              <a:ext uri="{FF2B5EF4-FFF2-40B4-BE49-F238E27FC236}">
                <a16:creationId xmlns:a16="http://schemas.microsoft.com/office/drawing/2014/main" id="{7FE4EAEE-F5A6-DFEA-CD28-4AE338F8D8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spTree>
    <p:extLst>
      <p:ext uri="{BB962C8B-B14F-4D97-AF65-F5344CB8AC3E}">
        <p14:creationId xmlns:p14="http://schemas.microsoft.com/office/powerpoint/2010/main" val="337082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62D0E2-362D-A89A-CDEE-F28BF6AE6B84}"/>
              </a:ext>
            </a:extLst>
          </p:cNvPr>
          <p:cNvSpPr>
            <a:spLocks noGrp="1"/>
          </p:cNvSpPr>
          <p:nvPr>
            <p:ph type="title"/>
          </p:nvPr>
        </p:nvSpPr>
        <p:spPr/>
        <p:txBody>
          <a:bodyPr/>
          <a:lstStyle/>
          <a:p>
            <a:r>
              <a:rPr lang="sv-SE" dirty="0"/>
              <a:t>Lån och räntekostnader		</a:t>
            </a:r>
          </a:p>
        </p:txBody>
      </p:sp>
      <p:graphicFrame>
        <p:nvGraphicFramePr>
          <p:cNvPr id="4" name="Platshållare för innehåll 3">
            <a:extLst>
              <a:ext uri="{FF2B5EF4-FFF2-40B4-BE49-F238E27FC236}">
                <a16:creationId xmlns:a16="http://schemas.microsoft.com/office/drawing/2014/main" id="{932831F3-CDBF-75DB-11C2-E19CA9319CB9}"/>
              </a:ext>
            </a:extLst>
          </p:cNvPr>
          <p:cNvGraphicFramePr>
            <a:graphicFrameLocks noGrp="1"/>
          </p:cNvGraphicFramePr>
          <p:nvPr>
            <p:ph idx="1"/>
            <p:extLst>
              <p:ext uri="{D42A27DB-BD31-4B8C-83A1-F6EECF244321}">
                <p14:modId xmlns:p14="http://schemas.microsoft.com/office/powerpoint/2010/main" val="3454762029"/>
              </p:ext>
            </p:extLst>
          </p:nvPr>
        </p:nvGraphicFramePr>
        <p:xfrm>
          <a:off x="838200" y="1825625"/>
          <a:ext cx="6186055" cy="23930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kt 6">
            <a:extLst>
              <a:ext uri="{FF2B5EF4-FFF2-40B4-BE49-F238E27FC236}">
                <a16:creationId xmlns:a16="http://schemas.microsoft.com/office/drawing/2014/main" id="{507EEB2A-160E-DDBC-2B2B-9FDF52FDFABE}"/>
              </a:ext>
            </a:extLst>
          </p:cNvPr>
          <p:cNvGraphicFramePr>
            <a:graphicFrameLocks noChangeAspect="1"/>
          </p:cNvGraphicFramePr>
          <p:nvPr>
            <p:extLst>
              <p:ext uri="{D42A27DB-BD31-4B8C-83A1-F6EECF244321}">
                <p14:modId xmlns:p14="http://schemas.microsoft.com/office/powerpoint/2010/main" val="2425516437"/>
              </p:ext>
            </p:extLst>
          </p:nvPr>
        </p:nvGraphicFramePr>
        <p:xfrm>
          <a:off x="1828800" y="5016134"/>
          <a:ext cx="7719646" cy="857128"/>
        </p:xfrm>
        <a:graphic>
          <a:graphicData uri="http://schemas.openxmlformats.org/presentationml/2006/ole">
            <mc:AlternateContent xmlns:mc="http://schemas.openxmlformats.org/markup-compatibility/2006">
              <mc:Choice xmlns:v="urn:schemas-microsoft-com:vml" Requires="v">
                <p:oleObj name="Worksheet" r:id="rId3" imgW="3652378" imgH="375420" progId="Excel.Sheet.12">
                  <p:embed/>
                </p:oleObj>
              </mc:Choice>
              <mc:Fallback>
                <p:oleObj name="Worksheet" r:id="rId3" imgW="3652378" imgH="375420" progId="Excel.Sheet.12">
                  <p:embed/>
                  <p:pic>
                    <p:nvPicPr>
                      <p:cNvPr id="7" name="Objekt 6">
                        <a:extLst>
                          <a:ext uri="{FF2B5EF4-FFF2-40B4-BE49-F238E27FC236}">
                            <a16:creationId xmlns:a16="http://schemas.microsoft.com/office/drawing/2014/main" id="{507EEB2A-160E-DDBC-2B2B-9FDF52FDFABE}"/>
                          </a:ext>
                        </a:extLst>
                      </p:cNvPr>
                      <p:cNvPicPr/>
                      <p:nvPr/>
                    </p:nvPicPr>
                    <p:blipFill>
                      <a:blip r:embed="rId4"/>
                      <a:stretch>
                        <a:fillRect/>
                      </a:stretch>
                    </p:blipFill>
                    <p:spPr>
                      <a:xfrm>
                        <a:off x="1828800" y="5016134"/>
                        <a:ext cx="7719646" cy="857128"/>
                      </a:xfrm>
                      <a:prstGeom prst="rect">
                        <a:avLst/>
                      </a:prstGeom>
                    </p:spPr>
                  </p:pic>
                </p:oleObj>
              </mc:Fallback>
            </mc:AlternateContent>
          </a:graphicData>
        </a:graphic>
      </p:graphicFrame>
      <p:graphicFrame>
        <p:nvGraphicFramePr>
          <p:cNvPr id="8" name="Objekt 7">
            <a:extLst>
              <a:ext uri="{FF2B5EF4-FFF2-40B4-BE49-F238E27FC236}">
                <a16:creationId xmlns:a16="http://schemas.microsoft.com/office/drawing/2014/main" id="{8137F379-FF4B-0CA9-398F-5404A00E98D2}"/>
              </a:ext>
            </a:extLst>
          </p:cNvPr>
          <p:cNvGraphicFramePr>
            <a:graphicFrameLocks noChangeAspect="1"/>
          </p:cNvGraphicFramePr>
          <p:nvPr>
            <p:extLst>
              <p:ext uri="{D42A27DB-BD31-4B8C-83A1-F6EECF244321}">
                <p14:modId xmlns:p14="http://schemas.microsoft.com/office/powerpoint/2010/main" val="1933469878"/>
              </p:ext>
            </p:extLst>
          </p:nvPr>
        </p:nvGraphicFramePr>
        <p:xfrm>
          <a:off x="1828800" y="6260122"/>
          <a:ext cx="5512777" cy="410565"/>
        </p:xfrm>
        <a:graphic>
          <a:graphicData uri="http://schemas.openxmlformats.org/presentationml/2006/ole">
            <mc:AlternateContent xmlns:mc="http://schemas.openxmlformats.org/markup-compatibility/2006">
              <mc:Choice xmlns:v="urn:schemas-microsoft-com:vml" Requires="v">
                <p:oleObj name="Worksheet" r:id="rId5" imgW="3652378" imgH="190344" progId="Excel.Sheet.12">
                  <p:embed/>
                </p:oleObj>
              </mc:Choice>
              <mc:Fallback>
                <p:oleObj name="Worksheet" r:id="rId5" imgW="3652378" imgH="190344" progId="Excel.Sheet.12">
                  <p:embed/>
                  <p:pic>
                    <p:nvPicPr>
                      <p:cNvPr id="8" name="Objekt 7">
                        <a:extLst>
                          <a:ext uri="{FF2B5EF4-FFF2-40B4-BE49-F238E27FC236}">
                            <a16:creationId xmlns:a16="http://schemas.microsoft.com/office/drawing/2014/main" id="{8137F379-FF4B-0CA9-398F-5404A00E98D2}"/>
                          </a:ext>
                        </a:extLst>
                      </p:cNvPr>
                      <p:cNvPicPr/>
                      <p:nvPr/>
                    </p:nvPicPr>
                    <p:blipFill>
                      <a:blip r:embed="rId6"/>
                      <a:stretch>
                        <a:fillRect/>
                      </a:stretch>
                    </p:blipFill>
                    <p:spPr>
                      <a:xfrm>
                        <a:off x="1828800" y="6260122"/>
                        <a:ext cx="5512777" cy="410565"/>
                      </a:xfrm>
                      <a:prstGeom prst="rect">
                        <a:avLst/>
                      </a:prstGeom>
                    </p:spPr>
                  </p:pic>
                </p:oleObj>
              </mc:Fallback>
            </mc:AlternateContent>
          </a:graphicData>
        </a:graphic>
      </p:graphicFrame>
      <p:pic>
        <p:nvPicPr>
          <p:cNvPr id="9" name="Bildobjekt 8">
            <a:extLst>
              <a:ext uri="{FF2B5EF4-FFF2-40B4-BE49-F238E27FC236}">
                <a16:creationId xmlns:a16="http://schemas.microsoft.com/office/drawing/2014/main" id="{F4C771D6-680D-156A-B5AE-AE4D0402FA1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366786" y="427599"/>
            <a:ext cx="1843405" cy="1043940"/>
          </a:xfrm>
          <a:prstGeom prst="rect">
            <a:avLst/>
          </a:prstGeom>
          <a:noFill/>
          <a:ln>
            <a:noFill/>
          </a:ln>
        </p:spPr>
      </p:pic>
    </p:spTree>
    <p:extLst>
      <p:ext uri="{BB962C8B-B14F-4D97-AF65-F5344CB8AC3E}">
        <p14:creationId xmlns:p14="http://schemas.microsoft.com/office/powerpoint/2010/main" val="297836157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303</Words>
  <Application>Microsoft Office PowerPoint</Application>
  <PresentationFormat>Bredbild</PresentationFormat>
  <Paragraphs>43</Paragraphs>
  <Slides>13</Slides>
  <Notes>1</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13</vt:i4>
      </vt:variant>
    </vt:vector>
  </HeadingPairs>
  <TitlesOfParts>
    <vt:vector size="18" baseType="lpstr">
      <vt:lpstr>Arial</vt:lpstr>
      <vt:lpstr>Calibri</vt:lpstr>
      <vt:lpstr>Calibri Light</vt:lpstr>
      <vt:lpstr>Office-tema</vt:lpstr>
      <vt:lpstr>Worksheet</vt:lpstr>
      <vt:lpstr>Ekonomisk redovisning 2024 </vt:lpstr>
      <vt:lpstr>Intäkter </vt:lpstr>
      <vt:lpstr>Årsavgiftsutveckling </vt:lpstr>
      <vt:lpstr>Kostnadsfördelning </vt:lpstr>
      <vt:lpstr>Driftskostnader  </vt:lpstr>
      <vt:lpstr>Arvoden och Löner </vt:lpstr>
      <vt:lpstr>Underhåll  5 093 673 Kr   (Fönsterrenoveringen största kostnaden) </vt:lpstr>
      <vt:lpstr>Investeringar och reparationer </vt:lpstr>
      <vt:lpstr>Lån och räntekostnader  </vt:lpstr>
      <vt:lpstr>Resultatutveckling </vt:lpstr>
      <vt:lpstr>Anläggningstillgångar </vt:lpstr>
      <vt:lpstr>Kassa likviditet </vt:lpstr>
      <vt:lpstr>Nyckeltal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Manuela Fichtner</dc:creator>
  <cp:lastModifiedBy>Marga Brisman</cp:lastModifiedBy>
  <cp:revision>14</cp:revision>
  <dcterms:created xsi:type="dcterms:W3CDTF">2023-04-14T08:37:35Z</dcterms:created>
  <dcterms:modified xsi:type="dcterms:W3CDTF">2024-05-06T15:22:00Z</dcterms:modified>
</cp:coreProperties>
</file>