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E7FE1-4739-4ABB-94D8-59B215AA5F76}" type="datetimeFigureOut">
              <a:rPr lang="sv-SE" smtClean="0"/>
              <a:t>2020-04-25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B4E7F-04DD-44EA-84CC-A90AF5E254F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10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92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3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754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0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92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226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53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83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57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54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72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2020-03-06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Hissbyte Brf Violen/BF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DF191-023A-4995-A1DB-15FD80E8AB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49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Tidplan för byte av hissar, så som det ser ut just 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Fridhemsgatan 18A: </a:t>
            </a:r>
          </a:p>
          <a:p>
            <a:pPr lvl="1"/>
            <a:r>
              <a:rPr lang="sv-SE" dirty="0"/>
              <a:t>Start v34, första veckan rivning av befintlig hiss, resten är montering av nya</a:t>
            </a:r>
          </a:p>
          <a:p>
            <a:pPr lvl="1"/>
            <a:r>
              <a:rPr lang="sv-SE" dirty="0"/>
              <a:t>Färdig v38</a:t>
            </a:r>
          </a:p>
          <a:p>
            <a:pPr lvl="1"/>
            <a:endParaRPr lang="sv-SE" dirty="0"/>
          </a:p>
          <a:p>
            <a:r>
              <a:rPr lang="sv-SE" dirty="0"/>
              <a:t>Fridhemsgatan 18B</a:t>
            </a:r>
          </a:p>
          <a:p>
            <a:pPr lvl="1"/>
            <a:r>
              <a:rPr lang="sv-SE" dirty="0"/>
              <a:t>Start v38, första veckan rivning av befintlig hiss, resten är montering av nya</a:t>
            </a:r>
          </a:p>
          <a:p>
            <a:pPr lvl="1"/>
            <a:r>
              <a:rPr lang="sv-SE" dirty="0"/>
              <a:t>Färdig v42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</p:spTree>
    <p:extLst>
      <p:ext uri="{BB962C8B-B14F-4D97-AF65-F5344CB8AC3E}">
        <p14:creationId xmlns:p14="http://schemas.microsoft.com/office/powerpoint/2010/main" val="417673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Hissmateial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2417064" cy="4351338"/>
          </a:xfrm>
        </p:spPr>
        <p:txBody>
          <a:bodyPr/>
          <a:lstStyle/>
          <a:p>
            <a:r>
              <a:rPr lang="sv-SE" dirty="0"/>
              <a:t>Notera färger inte korrekta </a:t>
            </a:r>
          </a:p>
          <a:p>
            <a:r>
              <a:rPr lang="sv-SE" dirty="0"/>
              <a:t>Den vita är lätt krämfärgad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7028"/>
          <a:stretch/>
        </p:blipFill>
        <p:spPr>
          <a:xfrm>
            <a:off x="7221953" y="18288"/>
            <a:ext cx="4583419" cy="66532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07024" y="1563624"/>
            <a:ext cx="820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Väggar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4216" y="3333674"/>
            <a:ext cx="212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Golv och handledare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4671" y="5361032"/>
            <a:ext cx="1605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Spegel o sockel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31" y="3236809"/>
            <a:ext cx="4590686" cy="3840813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</p:spTree>
    <p:extLst>
      <p:ext uri="{BB962C8B-B14F-4D97-AF65-F5344CB8AC3E}">
        <p14:creationId xmlns:p14="http://schemas.microsoft.com/office/powerpoint/2010/main" val="238732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Tak och Dörrar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708236"/>
            <a:ext cx="5413247" cy="62818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9371959">
            <a:off x="1029142" y="3495218"/>
            <a:ext cx="4563750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v-SE" sz="4000" dirty="0"/>
              <a:t>Preliminärt utseende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</p:spTree>
    <p:extLst>
      <p:ext uri="{BB962C8B-B14F-4D97-AF65-F5344CB8AC3E}">
        <p14:creationId xmlns:p14="http://schemas.microsoft.com/office/powerpoint/2010/main" val="351879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Manöverpanel och Våningsvisare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233" y="1404358"/>
            <a:ext cx="5854757" cy="5252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47" y="2253353"/>
            <a:ext cx="4590686" cy="384081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</p:spTree>
    <p:extLst>
      <p:ext uri="{BB962C8B-B14F-4D97-AF65-F5344CB8AC3E}">
        <p14:creationId xmlns:p14="http://schemas.microsoft.com/office/powerpoint/2010/main" val="390586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Hisskorgen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564" b="2986"/>
          <a:stretch/>
        </p:blipFill>
        <p:spPr>
          <a:xfrm>
            <a:off x="4699384" y="365125"/>
            <a:ext cx="5012245" cy="6491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45" y="2041134"/>
            <a:ext cx="4590686" cy="3840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0589" y="4138682"/>
            <a:ext cx="1504003" cy="12379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90589" y="3769350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Svart Fällsits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</p:spTree>
    <p:extLst>
      <p:ext uri="{BB962C8B-B14F-4D97-AF65-F5344CB8AC3E}">
        <p14:creationId xmlns:p14="http://schemas.microsoft.com/office/powerpoint/2010/main" val="365544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Hisskorgen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477" b="7266"/>
          <a:stretch/>
        </p:blipFill>
        <p:spPr>
          <a:xfrm>
            <a:off x="4750031" y="649224"/>
            <a:ext cx="6697010" cy="59984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7344" y="393192"/>
            <a:ext cx="248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Mot dörren inne i hissen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5302" y="393192"/>
            <a:ext cx="21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När du går in i hissen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4" y="1725001"/>
            <a:ext cx="4596782" cy="3846909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Hissbyte Brf Violen/BF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2020-03-06</a:t>
            </a:r>
          </a:p>
        </p:txBody>
      </p:sp>
    </p:spTree>
    <p:extLst>
      <p:ext uri="{BB962C8B-B14F-4D97-AF65-F5344CB8AC3E}">
        <p14:creationId xmlns:p14="http://schemas.microsoft.com/office/powerpoint/2010/main" val="413871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128</Words>
  <Application>Microsoft Office PowerPoint</Application>
  <PresentationFormat>Bredbild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Tidplan för byte av hissar, så som det ser ut just nu</vt:lpstr>
      <vt:lpstr>Hissmateial</vt:lpstr>
      <vt:lpstr>Tak och Dörrar</vt:lpstr>
      <vt:lpstr>Manöverpanel och Våningsvisare</vt:lpstr>
      <vt:lpstr>Hisskorgen</vt:lpstr>
      <vt:lpstr>Hisskorgen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Hissmateial</dc:title>
  <dc:creator>Franzon Bo</dc:creator>
  <cp:lastModifiedBy>Bengt Hägglund</cp:lastModifiedBy>
  <cp:revision>7</cp:revision>
  <cp:lastPrinted>2020-03-06T13:20:27Z</cp:lastPrinted>
  <dcterms:created xsi:type="dcterms:W3CDTF">2020-03-06T06:25:00Z</dcterms:created>
  <dcterms:modified xsi:type="dcterms:W3CDTF">2020-04-25T09:59:30Z</dcterms:modified>
</cp:coreProperties>
</file>