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8"/>
  </p:notesMasterIdLst>
  <p:handoutMasterIdLst>
    <p:handoutMasterId r:id="rId19"/>
  </p:handoutMasterIdLst>
  <p:sldIdLst>
    <p:sldId id="257" r:id="rId2"/>
    <p:sldId id="2142532863" r:id="rId3"/>
    <p:sldId id="2142532870" r:id="rId4"/>
    <p:sldId id="2142532879" r:id="rId5"/>
    <p:sldId id="2142532880" r:id="rId6"/>
    <p:sldId id="2142532868" r:id="rId7"/>
    <p:sldId id="2142532872" r:id="rId8"/>
    <p:sldId id="2142532871" r:id="rId9"/>
    <p:sldId id="2142532873" r:id="rId10"/>
    <p:sldId id="2142532881" r:id="rId11"/>
    <p:sldId id="2142532884" r:id="rId12"/>
    <p:sldId id="2142532882" r:id="rId13"/>
    <p:sldId id="2142532883" r:id="rId14"/>
    <p:sldId id="2142532885" r:id="rId15"/>
    <p:sldId id="2142532877" r:id="rId16"/>
    <p:sldId id="2142532876" r:id="rId17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2B9FF-F070-49C2-A03E-BA824CB11EBF}" v="3" dt="2023-10-01T18:30:03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Ekström" userId="58cbf4d4-6d95-4bd3-b81d-ef02bdcd4e11" providerId="ADAL" clId="{2422B9FF-F070-49C2-A03E-BA824CB11EBF}"/>
    <pc:docChg chg="custSel addSld delSld modSld sldOrd">
      <pc:chgData name="Maria Ekström" userId="58cbf4d4-6d95-4bd3-b81d-ef02bdcd4e11" providerId="ADAL" clId="{2422B9FF-F070-49C2-A03E-BA824CB11EBF}" dt="2023-10-04T06:45:16.654" v="1970" actId="14100"/>
      <pc:docMkLst>
        <pc:docMk/>
      </pc:docMkLst>
      <pc:sldChg chg="modSp mod">
        <pc:chgData name="Maria Ekström" userId="58cbf4d4-6d95-4bd3-b81d-ef02bdcd4e11" providerId="ADAL" clId="{2422B9FF-F070-49C2-A03E-BA824CB11EBF}" dt="2023-10-03T06:23:19.492" v="1929" actId="20577"/>
        <pc:sldMkLst>
          <pc:docMk/>
          <pc:sldMk cId="13771061" sldId="2142532863"/>
        </pc:sldMkLst>
        <pc:spChg chg="mod">
          <ac:chgData name="Maria Ekström" userId="58cbf4d4-6d95-4bd3-b81d-ef02bdcd4e11" providerId="ADAL" clId="{2422B9FF-F070-49C2-A03E-BA824CB11EBF}" dt="2023-10-03T06:23:19.492" v="1929" actId="20577"/>
          <ac:spMkLst>
            <pc:docMk/>
            <pc:sldMk cId="13771061" sldId="2142532863"/>
            <ac:spMk id="3" creationId="{AF2913AB-27C2-AA14-B230-906361F039E1}"/>
          </ac:spMkLst>
        </pc:spChg>
      </pc:sldChg>
      <pc:sldChg chg="del">
        <pc:chgData name="Maria Ekström" userId="58cbf4d4-6d95-4bd3-b81d-ef02bdcd4e11" providerId="ADAL" clId="{2422B9FF-F070-49C2-A03E-BA824CB11EBF}" dt="2023-10-01T18:07:19.935" v="43" actId="47"/>
        <pc:sldMkLst>
          <pc:docMk/>
          <pc:sldMk cId="405396964" sldId="2142532864"/>
        </pc:sldMkLst>
      </pc:sldChg>
      <pc:sldChg chg="del">
        <pc:chgData name="Maria Ekström" userId="58cbf4d4-6d95-4bd3-b81d-ef02bdcd4e11" providerId="ADAL" clId="{2422B9FF-F070-49C2-A03E-BA824CB11EBF}" dt="2023-10-01T18:07:26.237" v="44" actId="47"/>
        <pc:sldMkLst>
          <pc:docMk/>
          <pc:sldMk cId="567335317" sldId="2142532865"/>
        </pc:sldMkLst>
      </pc:sldChg>
      <pc:sldChg chg="del">
        <pc:chgData name="Maria Ekström" userId="58cbf4d4-6d95-4bd3-b81d-ef02bdcd4e11" providerId="ADAL" clId="{2422B9FF-F070-49C2-A03E-BA824CB11EBF}" dt="2023-10-01T18:07:28.478" v="45" actId="47"/>
        <pc:sldMkLst>
          <pc:docMk/>
          <pc:sldMk cId="1095592698" sldId="2142532866"/>
        </pc:sldMkLst>
      </pc:sldChg>
      <pc:sldChg chg="del ord">
        <pc:chgData name="Maria Ekström" userId="58cbf4d4-6d95-4bd3-b81d-ef02bdcd4e11" providerId="ADAL" clId="{2422B9FF-F070-49C2-A03E-BA824CB11EBF}" dt="2023-10-01T18:14:58.445" v="354" actId="2696"/>
        <pc:sldMkLst>
          <pc:docMk/>
          <pc:sldMk cId="4045553391" sldId="2142532867"/>
        </pc:sldMkLst>
      </pc:sldChg>
      <pc:sldChg chg="modSp mod">
        <pc:chgData name="Maria Ekström" userId="58cbf4d4-6d95-4bd3-b81d-ef02bdcd4e11" providerId="ADAL" clId="{2422B9FF-F070-49C2-A03E-BA824CB11EBF}" dt="2023-10-01T18:35:31.557" v="1577" actId="6549"/>
        <pc:sldMkLst>
          <pc:docMk/>
          <pc:sldMk cId="626431762" sldId="2142532868"/>
        </pc:sldMkLst>
        <pc:spChg chg="mod">
          <ac:chgData name="Maria Ekström" userId="58cbf4d4-6d95-4bd3-b81d-ef02bdcd4e11" providerId="ADAL" clId="{2422B9FF-F070-49C2-A03E-BA824CB11EBF}" dt="2023-10-01T18:14:45.993" v="351" actId="14100"/>
          <ac:spMkLst>
            <pc:docMk/>
            <pc:sldMk cId="626431762" sldId="2142532868"/>
            <ac:spMk id="2" creationId="{2ADF7728-0F32-0A49-CC6B-6BBD1682E6E4}"/>
          </ac:spMkLst>
        </pc:spChg>
        <pc:spChg chg="mod">
          <ac:chgData name="Maria Ekström" userId="58cbf4d4-6d95-4bd3-b81d-ef02bdcd4e11" providerId="ADAL" clId="{2422B9FF-F070-49C2-A03E-BA824CB11EBF}" dt="2023-10-01T18:35:31.557" v="1577" actId="6549"/>
          <ac:spMkLst>
            <pc:docMk/>
            <pc:sldMk cId="626431762" sldId="2142532868"/>
            <ac:spMk id="3" creationId="{9F96D385-3AA5-139C-A1C1-84C3400E276F}"/>
          </ac:spMkLst>
        </pc:spChg>
      </pc:sldChg>
      <pc:sldChg chg="modSp mod ord">
        <pc:chgData name="Maria Ekström" userId="58cbf4d4-6d95-4bd3-b81d-ef02bdcd4e11" providerId="ADAL" clId="{2422B9FF-F070-49C2-A03E-BA824CB11EBF}" dt="2023-10-01T18:10:31.124" v="277" actId="6549"/>
        <pc:sldMkLst>
          <pc:docMk/>
          <pc:sldMk cId="2834300654" sldId="2142532870"/>
        </pc:sldMkLst>
        <pc:spChg chg="mod">
          <ac:chgData name="Maria Ekström" userId="58cbf4d4-6d95-4bd3-b81d-ef02bdcd4e11" providerId="ADAL" clId="{2422B9FF-F070-49C2-A03E-BA824CB11EBF}" dt="2023-10-01T18:10:31.124" v="277" actId="6549"/>
          <ac:spMkLst>
            <pc:docMk/>
            <pc:sldMk cId="2834300654" sldId="2142532870"/>
            <ac:spMk id="3" creationId="{9F96D385-3AA5-139C-A1C1-84C3400E276F}"/>
          </ac:spMkLst>
        </pc:spChg>
      </pc:sldChg>
      <pc:sldChg chg="addSp modSp mod">
        <pc:chgData name="Maria Ekström" userId="58cbf4d4-6d95-4bd3-b81d-ef02bdcd4e11" providerId="ADAL" clId="{2422B9FF-F070-49C2-A03E-BA824CB11EBF}" dt="2023-10-01T18:24:00.431" v="652" actId="20577"/>
        <pc:sldMkLst>
          <pc:docMk/>
          <pc:sldMk cId="3981478093" sldId="2142532871"/>
        </pc:sldMkLst>
        <pc:spChg chg="mod">
          <ac:chgData name="Maria Ekström" userId="58cbf4d4-6d95-4bd3-b81d-ef02bdcd4e11" providerId="ADAL" clId="{2422B9FF-F070-49C2-A03E-BA824CB11EBF}" dt="2023-10-01T18:22:55.695" v="589" actId="6549"/>
          <ac:spMkLst>
            <pc:docMk/>
            <pc:sldMk cId="3981478093" sldId="2142532871"/>
            <ac:spMk id="2" creationId="{2ADF7728-0F32-0A49-CC6B-6BBD1682E6E4}"/>
          </ac:spMkLst>
        </pc:spChg>
        <pc:spChg chg="mod">
          <ac:chgData name="Maria Ekström" userId="58cbf4d4-6d95-4bd3-b81d-ef02bdcd4e11" providerId="ADAL" clId="{2422B9FF-F070-49C2-A03E-BA824CB11EBF}" dt="2023-10-01T18:24:00.431" v="652" actId="20577"/>
          <ac:spMkLst>
            <pc:docMk/>
            <pc:sldMk cId="3981478093" sldId="2142532871"/>
            <ac:spMk id="3" creationId="{9F96D385-3AA5-139C-A1C1-84C3400E276F}"/>
          </ac:spMkLst>
        </pc:spChg>
        <pc:picChg chg="add mod">
          <ac:chgData name="Maria Ekström" userId="58cbf4d4-6d95-4bd3-b81d-ef02bdcd4e11" providerId="ADAL" clId="{2422B9FF-F070-49C2-A03E-BA824CB11EBF}" dt="2023-10-01T18:23:51.609" v="638" actId="1076"/>
          <ac:picMkLst>
            <pc:docMk/>
            <pc:sldMk cId="3981478093" sldId="2142532871"/>
            <ac:picMk id="5" creationId="{A23946F1-9670-89E1-D716-D908AEED2880}"/>
          </ac:picMkLst>
        </pc:picChg>
      </pc:sldChg>
      <pc:sldChg chg="modSp mod">
        <pc:chgData name="Maria Ekström" userId="58cbf4d4-6d95-4bd3-b81d-ef02bdcd4e11" providerId="ADAL" clId="{2422B9FF-F070-49C2-A03E-BA824CB11EBF}" dt="2023-10-01T18:22:27.606" v="566" actId="20577"/>
        <pc:sldMkLst>
          <pc:docMk/>
          <pc:sldMk cId="4187466655" sldId="2142532872"/>
        </pc:sldMkLst>
        <pc:spChg chg="mod">
          <ac:chgData name="Maria Ekström" userId="58cbf4d4-6d95-4bd3-b81d-ef02bdcd4e11" providerId="ADAL" clId="{2422B9FF-F070-49C2-A03E-BA824CB11EBF}" dt="2023-10-01T18:22:27.606" v="566" actId="20577"/>
          <ac:spMkLst>
            <pc:docMk/>
            <pc:sldMk cId="4187466655" sldId="2142532872"/>
            <ac:spMk id="2" creationId="{2ADF7728-0F32-0A49-CC6B-6BBD1682E6E4}"/>
          </ac:spMkLst>
        </pc:spChg>
        <pc:spChg chg="mod">
          <ac:chgData name="Maria Ekström" userId="58cbf4d4-6d95-4bd3-b81d-ef02bdcd4e11" providerId="ADAL" clId="{2422B9FF-F070-49C2-A03E-BA824CB11EBF}" dt="2023-10-01T18:22:03.989" v="564" actId="20577"/>
          <ac:spMkLst>
            <pc:docMk/>
            <pc:sldMk cId="4187466655" sldId="2142532872"/>
            <ac:spMk id="3" creationId="{9F96D385-3AA5-139C-A1C1-84C3400E276F}"/>
          </ac:spMkLst>
        </pc:spChg>
      </pc:sldChg>
      <pc:sldChg chg="modSp mod">
        <pc:chgData name="Maria Ekström" userId="58cbf4d4-6d95-4bd3-b81d-ef02bdcd4e11" providerId="ADAL" clId="{2422B9FF-F070-49C2-A03E-BA824CB11EBF}" dt="2023-10-01T18:26:03.606" v="986" actId="6549"/>
        <pc:sldMkLst>
          <pc:docMk/>
          <pc:sldMk cId="348108690" sldId="2142532873"/>
        </pc:sldMkLst>
        <pc:spChg chg="mod">
          <ac:chgData name="Maria Ekström" userId="58cbf4d4-6d95-4bd3-b81d-ef02bdcd4e11" providerId="ADAL" clId="{2422B9FF-F070-49C2-A03E-BA824CB11EBF}" dt="2023-10-01T18:24:20.006" v="668" actId="20577"/>
          <ac:spMkLst>
            <pc:docMk/>
            <pc:sldMk cId="348108690" sldId="2142532873"/>
            <ac:spMk id="2" creationId="{2ADF7728-0F32-0A49-CC6B-6BBD1682E6E4}"/>
          </ac:spMkLst>
        </pc:spChg>
        <pc:spChg chg="mod">
          <ac:chgData name="Maria Ekström" userId="58cbf4d4-6d95-4bd3-b81d-ef02bdcd4e11" providerId="ADAL" clId="{2422B9FF-F070-49C2-A03E-BA824CB11EBF}" dt="2023-10-01T18:26:03.606" v="986" actId="6549"/>
          <ac:spMkLst>
            <pc:docMk/>
            <pc:sldMk cId="348108690" sldId="2142532873"/>
            <ac:spMk id="3" creationId="{9F96D385-3AA5-139C-A1C1-84C3400E276F}"/>
          </ac:spMkLst>
        </pc:spChg>
      </pc:sldChg>
      <pc:sldChg chg="del">
        <pc:chgData name="Maria Ekström" userId="58cbf4d4-6d95-4bd3-b81d-ef02bdcd4e11" providerId="ADAL" clId="{2422B9FF-F070-49C2-A03E-BA824CB11EBF}" dt="2023-10-01T18:33:56.796" v="1469" actId="2696"/>
        <pc:sldMkLst>
          <pc:docMk/>
          <pc:sldMk cId="3567884556" sldId="2142532874"/>
        </pc:sldMkLst>
      </pc:sldChg>
      <pc:sldChg chg="del">
        <pc:chgData name="Maria Ekström" userId="58cbf4d4-6d95-4bd3-b81d-ef02bdcd4e11" providerId="ADAL" clId="{2422B9FF-F070-49C2-A03E-BA824CB11EBF}" dt="2023-10-03T06:19:47.092" v="1859" actId="2696"/>
        <pc:sldMkLst>
          <pc:docMk/>
          <pc:sldMk cId="3606306848" sldId="2142532875"/>
        </pc:sldMkLst>
      </pc:sldChg>
      <pc:sldChg chg="addSp delSp modSp mod ord">
        <pc:chgData name="Maria Ekström" userId="58cbf4d4-6d95-4bd3-b81d-ef02bdcd4e11" providerId="ADAL" clId="{2422B9FF-F070-49C2-A03E-BA824CB11EBF}" dt="2023-10-04T06:45:16.654" v="1970" actId="14100"/>
        <pc:sldMkLst>
          <pc:docMk/>
          <pc:sldMk cId="1000767034" sldId="2142532877"/>
        </pc:sldMkLst>
        <pc:spChg chg="mod">
          <ac:chgData name="Maria Ekström" userId="58cbf4d4-6d95-4bd3-b81d-ef02bdcd4e11" providerId="ADAL" clId="{2422B9FF-F070-49C2-A03E-BA824CB11EBF}" dt="2023-10-01T18:20:03.806" v="480" actId="6549"/>
          <ac:spMkLst>
            <pc:docMk/>
            <pc:sldMk cId="1000767034" sldId="2142532877"/>
            <ac:spMk id="2" creationId="{2ADF7728-0F32-0A49-CC6B-6BBD1682E6E4}"/>
          </ac:spMkLst>
        </pc:spChg>
        <pc:spChg chg="add mod">
          <ac:chgData name="Maria Ekström" userId="58cbf4d4-6d95-4bd3-b81d-ef02bdcd4e11" providerId="ADAL" clId="{2422B9FF-F070-49C2-A03E-BA824CB11EBF}" dt="2023-10-04T06:45:16.654" v="1970" actId="14100"/>
          <ac:spMkLst>
            <pc:docMk/>
            <pc:sldMk cId="1000767034" sldId="2142532877"/>
            <ac:spMk id="4" creationId="{22828F25-E4A9-EEC4-C6A4-0C14BFB373BC}"/>
          </ac:spMkLst>
        </pc:spChg>
        <pc:picChg chg="del">
          <ac:chgData name="Maria Ekström" userId="58cbf4d4-6d95-4bd3-b81d-ef02bdcd4e11" providerId="ADAL" clId="{2422B9FF-F070-49C2-A03E-BA824CB11EBF}" dt="2023-10-01T18:20:06.097" v="481" actId="478"/>
          <ac:picMkLst>
            <pc:docMk/>
            <pc:sldMk cId="1000767034" sldId="2142532877"/>
            <ac:picMk id="5" creationId="{15989481-9875-491D-96DC-2C358A757395}"/>
          </ac:picMkLst>
        </pc:picChg>
      </pc:sldChg>
      <pc:sldChg chg="new del">
        <pc:chgData name="Maria Ekström" userId="58cbf4d4-6d95-4bd3-b81d-ef02bdcd4e11" providerId="ADAL" clId="{2422B9FF-F070-49C2-A03E-BA824CB11EBF}" dt="2023-10-01T18:13:28.380" v="327" actId="2696"/>
        <pc:sldMkLst>
          <pc:docMk/>
          <pc:sldMk cId="670370917" sldId="2142532878"/>
        </pc:sldMkLst>
      </pc:sldChg>
      <pc:sldChg chg="addSp delSp modSp add mod">
        <pc:chgData name="Maria Ekström" userId="58cbf4d4-6d95-4bd3-b81d-ef02bdcd4e11" providerId="ADAL" clId="{2422B9FF-F070-49C2-A03E-BA824CB11EBF}" dt="2023-10-01T18:12:59.809" v="326" actId="1076"/>
        <pc:sldMkLst>
          <pc:docMk/>
          <pc:sldMk cId="1306236351" sldId="2142532879"/>
        </pc:sldMkLst>
        <pc:spChg chg="mod">
          <ac:chgData name="Maria Ekström" userId="58cbf4d4-6d95-4bd3-b81d-ef02bdcd4e11" providerId="ADAL" clId="{2422B9FF-F070-49C2-A03E-BA824CB11EBF}" dt="2023-10-01T18:12:33.022" v="321" actId="26606"/>
          <ac:spMkLst>
            <pc:docMk/>
            <pc:sldMk cId="1306236351" sldId="2142532879"/>
            <ac:spMk id="2" creationId="{2ADF7728-0F32-0A49-CC6B-6BBD1682E6E4}"/>
          </ac:spMkLst>
        </pc:spChg>
        <pc:spChg chg="mod">
          <ac:chgData name="Maria Ekström" userId="58cbf4d4-6d95-4bd3-b81d-ef02bdcd4e11" providerId="ADAL" clId="{2422B9FF-F070-49C2-A03E-BA824CB11EBF}" dt="2023-10-01T18:12:59.809" v="326" actId="1076"/>
          <ac:spMkLst>
            <pc:docMk/>
            <pc:sldMk cId="1306236351" sldId="2142532879"/>
            <ac:spMk id="3" creationId="{9F96D385-3AA5-139C-A1C1-84C3400E276F}"/>
          </ac:spMkLst>
        </pc:spChg>
        <pc:spChg chg="del">
          <ac:chgData name="Maria Ekström" userId="58cbf4d4-6d95-4bd3-b81d-ef02bdcd4e11" providerId="ADAL" clId="{2422B9FF-F070-49C2-A03E-BA824CB11EBF}" dt="2023-10-01T18:12:33.022" v="321" actId="26606"/>
          <ac:spMkLst>
            <pc:docMk/>
            <pc:sldMk cId="1306236351" sldId="2142532879"/>
            <ac:spMk id="35" creationId="{0BABF38A-8A0D-492E-BD20-6CF4D46B50BD}"/>
          </ac:spMkLst>
        </pc:spChg>
        <pc:spChg chg="del">
          <ac:chgData name="Maria Ekström" userId="58cbf4d4-6d95-4bd3-b81d-ef02bdcd4e11" providerId="ADAL" clId="{2422B9FF-F070-49C2-A03E-BA824CB11EBF}" dt="2023-10-01T18:12:33.022" v="321" actId="26606"/>
          <ac:spMkLst>
            <pc:docMk/>
            <pc:sldMk cId="1306236351" sldId="2142532879"/>
            <ac:spMk id="37" creationId="{8651CFA9-6065-4243-AC48-858E359780B1}"/>
          </ac:spMkLst>
        </pc:spChg>
        <pc:spChg chg="del">
          <ac:chgData name="Maria Ekström" userId="58cbf4d4-6d95-4bd3-b81d-ef02bdcd4e11" providerId="ADAL" clId="{2422B9FF-F070-49C2-A03E-BA824CB11EBF}" dt="2023-10-01T18:12:33.022" v="321" actId="26606"/>
          <ac:spMkLst>
            <pc:docMk/>
            <pc:sldMk cId="1306236351" sldId="2142532879"/>
            <ac:spMk id="38" creationId="{FBC8BBE5-981E-4B0B-9654-32B5668BFF31}"/>
          </ac:spMkLst>
        </pc:spChg>
        <pc:spChg chg="add">
          <ac:chgData name="Maria Ekström" userId="58cbf4d4-6d95-4bd3-b81d-ef02bdcd4e11" providerId="ADAL" clId="{2422B9FF-F070-49C2-A03E-BA824CB11EBF}" dt="2023-10-01T18:12:33.022" v="321" actId="26606"/>
          <ac:spMkLst>
            <pc:docMk/>
            <pc:sldMk cId="1306236351" sldId="2142532879"/>
            <ac:spMk id="45" creationId="{0BABF38A-8A0D-492E-BD20-6CF4D46B50BD}"/>
          </ac:spMkLst>
        </pc:spChg>
        <pc:spChg chg="add">
          <ac:chgData name="Maria Ekström" userId="58cbf4d4-6d95-4bd3-b81d-ef02bdcd4e11" providerId="ADAL" clId="{2422B9FF-F070-49C2-A03E-BA824CB11EBF}" dt="2023-10-01T18:12:33.022" v="321" actId="26606"/>
          <ac:spMkLst>
            <pc:docMk/>
            <pc:sldMk cId="1306236351" sldId="2142532879"/>
            <ac:spMk id="49" creationId="{8651CFA9-6065-4243-AC48-858E359780B1}"/>
          </ac:spMkLst>
        </pc:spChg>
        <pc:spChg chg="add">
          <ac:chgData name="Maria Ekström" userId="58cbf4d4-6d95-4bd3-b81d-ef02bdcd4e11" providerId="ADAL" clId="{2422B9FF-F070-49C2-A03E-BA824CB11EBF}" dt="2023-10-01T18:12:33.022" v="321" actId="26606"/>
          <ac:spMkLst>
            <pc:docMk/>
            <pc:sldMk cId="1306236351" sldId="2142532879"/>
            <ac:spMk id="51" creationId="{FBC8BBE5-981E-4B0B-9654-32B5668BFF31}"/>
          </ac:spMkLst>
        </pc:spChg>
        <pc:grpChg chg="del">
          <ac:chgData name="Maria Ekström" userId="58cbf4d4-6d95-4bd3-b81d-ef02bdcd4e11" providerId="ADAL" clId="{2422B9FF-F070-49C2-A03E-BA824CB11EBF}" dt="2023-10-01T18:12:33.022" v="321" actId="26606"/>
          <ac:grpSpMkLst>
            <pc:docMk/>
            <pc:sldMk cId="1306236351" sldId="2142532879"/>
            <ac:grpSpMk id="39" creationId="{8D6FD602-3113-4FC4-982F-15099614D2A6}"/>
          </ac:grpSpMkLst>
        </pc:grpChg>
        <pc:grpChg chg="add">
          <ac:chgData name="Maria Ekström" userId="58cbf4d4-6d95-4bd3-b81d-ef02bdcd4e11" providerId="ADAL" clId="{2422B9FF-F070-49C2-A03E-BA824CB11EBF}" dt="2023-10-01T18:12:33.022" v="321" actId="26606"/>
          <ac:grpSpMkLst>
            <pc:docMk/>
            <pc:sldMk cId="1306236351" sldId="2142532879"/>
            <ac:grpSpMk id="53" creationId="{8ED5E97A-D21B-4AA4-83CF-DA3A380E301A}"/>
          </ac:grpSpMkLst>
        </pc:grpChg>
        <pc:picChg chg="del">
          <ac:chgData name="Maria Ekström" userId="58cbf4d4-6d95-4bd3-b81d-ef02bdcd4e11" providerId="ADAL" clId="{2422B9FF-F070-49C2-A03E-BA824CB11EBF}" dt="2023-10-01T18:11:46.254" v="313" actId="478"/>
          <ac:picMkLst>
            <pc:docMk/>
            <pc:sldMk cId="1306236351" sldId="2142532879"/>
            <ac:picMk id="4" creationId="{81FA54E6-06D2-BD41-72DC-AEF5D73F76F6}"/>
          </ac:picMkLst>
        </pc:picChg>
        <pc:picChg chg="add mod">
          <ac:chgData name="Maria Ekström" userId="58cbf4d4-6d95-4bd3-b81d-ef02bdcd4e11" providerId="ADAL" clId="{2422B9FF-F070-49C2-A03E-BA824CB11EBF}" dt="2023-10-01T18:12:33.022" v="321" actId="26606"/>
          <ac:picMkLst>
            <pc:docMk/>
            <pc:sldMk cId="1306236351" sldId="2142532879"/>
            <ac:picMk id="5" creationId="{BB2EF4EE-8332-7429-E08B-7A39CD7CD692}"/>
          </ac:picMkLst>
        </pc:picChg>
        <pc:picChg chg="del">
          <ac:chgData name="Maria Ekström" userId="58cbf4d4-6d95-4bd3-b81d-ef02bdcd4e11" providerId="ADAL" clId="{2422B9FF-F070-49C2-A03E-BA824CB11EBF}" dt="2023-10-01T18:12:33.022" v="321" actId="26606"/>
          <ac:picMkLst>
            <pc:docMk/>
            <pc:sldMk cId="1306236351" sldId="2142532879"/>
            <ac:picMk id="36" creationId="{BC526B7A-4801-4FD1-95C8-03AF22629E87}"/>
          </ac:picMkLst>
        </pc:picChg>
        <pc:picChg chg="add">
          <ac:chgData name="Maria Ekström" userId="58cbf4d4-6d95-4bd3-b81d-ef02bdcd4e11" providerId="ADAL" clId="{2422B9FF-F070-49C2-A03E-BA824CB11EBF}" dt="2023-10-01T18:12:33.022" v="321" actId="26606"/>
          <ac:picMkLst>
            <pc:docMk/>
            <pc:sldMk cId="1306236351" sldId="2142532879"/>
            <ac:picMk id="47" creationId="{BC526B7A-4801-4FD1-95C8-03AF22629E87}"/>
          </ac:picMkLst>
        </pc:picChg>
      </pc:sldChg>
      <pc:sldChg chg="addSp delSp modSp add mod">
        <pc:chgData name="Maria Ekström" userId="58cbf4d4-6d95-4bd3-b81d-ef02bdcd4e11" providerId="ADAL" clId="{2422B9FF-F070-49C2-A03E-BA824CB11EBF}" dt="2023-10-01T18:19:30.921" v="453" actId="27636"/>
        <pc:sldMkLst>
          <pc:docMk/>
          <pc:sldMk cId="570693820" sldId="2142532880"/>
        </pc:sldMkLst>
        <pc:spChg chg="mod">
          <ac:chgData name="Maria Ekström" userId="58cbf4d4-6d95-4bd3-b81d-ef02bdcd4e11" providerId="ADAL" clId="{2422B9FF-F070-49C2-A03E-BA824CB11EBF}" dt="2023-10-01T18:18:17.392" v="422" actId="1076"/>
          <ac:spMkLst>
            <pc:docMk/>
            <pc:sldMk cId="570693820" sldId="2142532880"/>
            <ac:spMk id="2" creationId="{2ADF7728-0F32-0A49-CC6B-6BBD1682E6E4}"/>
          </ac:spMkLst>
        </pc:spChg>
        <pc:spChg chg="mod">
          <ac:chgData name="Maria Ekström" userId="58cbf4d4-6d95-4bd3-b81d-ef02bdcd4e11" providerId="ADAL" clId="{2422B9FF-F070-49C2-A03E-BA824CB11EBF}" dt="2023-10-01T18:19:30.921" v="453" actId="27636"/>
          <ac:spMkLst>
            <pc:docMk/>
            <pc:sldMk cId="570693820" sldId="2142532880"/>
            <ac:spMk id="3" creationId="{9F96D385-3AA5-139C-A1C1-84C3400E276F}"/>
          </ac:spMkLst>
        </pc:spChg>
        <pc:picChg chg="del">
          <ac:chgData name="Maria Ekström" userId="58cbf4d4-6d95-4bd3-b81d-ef02bdcd4e11" providerId="ADAL" clId="{2422B9FF-F070-49C2-A03E-BA824CB11EBF}" dt="2023-10-01T18:15:40.383" v="414" actId="478"/>
          <ac:picMkLst>
            <pc:docMk/>
            <pc:sldMk cId="570693820" sldId="2142532880"/>
            <ac:picMk id="5" creationId="{BB2EF4EE-8332-7429-E08B-7A39CD7CD692}"/>
          </ac:picMkLst>
        </pc:picChg>
        <pc:picChg chg="add mod">
          <ac:chgData name="Maria Ekström" userId="58cbf4d4-6d95-4bd3-b81d-ef02bdcd4e11" providerId="ADAL" clId="{2422B9FF-F070-49C2-A03E-BA824CB11EBF}" dt="2023-10-01T18:19:04.724" v="438" actId="1076"/>
          <ac:picMkLst>
            <pc:docMk/>
            <pc:sldMk cId="570693820" sldId="2142532880"/>
            <ac:picMk id="6" creationId="{E7291E21-5EF8-DDD6-6C20-4874CCBEF0D8}"/>
          </ac:picMkLst>
        </pc:picChg>
        <pc:picChg chg="add mod">
          <ac:chgData name="Maria Ekström" userId="58cbf4d4-6d95-4bd3-b81d-ef02bdcd4e11" providerId="ADAL" clId="{2422B9FF-F070-49C2-A03E-BA824CB11EBF}" dt="2023-10-01T18:19:01.380" v="437" actId="1076"/>
          <ac:picMkLst>
            <pc:docMk/>
            <pc:sldMk cId="570693820" sldId="2142532880"/>
            <ac:picMk id="8" creationId="{2F06F140-07CC-5381-A426-6A120EC7D22C}"/>
          </ac:picMkLst>
        </pc:picChg>
      </pc:sldChg>
      <pc:sldChg chg="modSp add mod">
        <pc:chgData name="Maria Ekström" userId="58cbf4d4-6d95-4bd3-b81d-ef02bdcd4e11" providerId="ADAL" clId="{2422B9FF-F070-49C2-A03E-BA824CB11EBF}" dt="2023-10-01T18:36:14.591" v="1582" actId="20577"/>
        <pc:sldMkLst>
          <pc:docMk/>
          <pc:sldMk cId="3082784042" sldId="2142532881"/>
        </pc:sldMkLst>
        <pc:spChg chg="mod">
          <ac:chgData name="Maria Ekström" userId="58cbf4d4-6d95-4bd3-b81d-ef02bdcd4e11" providerId="ADAL" clId="{2422B9FF-F070-49C2-A03E-BA824CB11EBF}" dt="2023-10-01T18:26:30.744" v="1004" actId="20577"/>
          <ac:spMkLst>
            <pc:docMk/>
            <pc:sldMk cId="3082784042" sldId="2142532881"/>
            <ac:spMk id="2" creationId="{2ADF7728-0F32-0A49-CC6B-6BBD1682E6E4}"/>
          </ac:spMkLst>
        </pc:spChg>
        <pc:spChg chg="mod">
          <ac:chgData name="Maria Ekström" userId="58cbf4d4-6d95-4bd3-b81d-ef02bdcd4e11" providerId="ADAL" clId="{2422B9FF-F070-49C2-A03E-BA824CB11EBF}" dt="2023-10-01T18:36:14.591" v="1582" actId="20577"/>
          <ac:spMkLst>
            <pc:docMk/>
            <pc:sldMk cId="3082784042" sldId="2142532881"/>
            <ac:spMk id="3" creationId="{9F96D385-3AA5-139C-A1C1-84C3400E276F}"/>
          </ac:spMkLst>
        </pc:spChg>
      </pc:sldChg>
      <pc:sldChg chg="modSp add mod ord">
        <pc:chgData name="Maria Ekström" userId="58cbf4d4-6d95-4bd3-b81d-ef02bdcd4e11" providerId="ADAL" clId="{2422B9FF-F070-49C2-A03E-BA824CB11EBF}" dt="2023-10-03T06:21:00.923" v="1884"/>
        <pc:sldMkLst>
          <pc:docMk/>
          <pc:sldMk cId="2899632438" sldId="2142532882"/>
        </pc:sldMkLst>
        <pc:spChg chg="mod">
          <ac:chgData name="Maria Ekström" userId="58cbf4d4-6d95-4bd3-b81d-ef02bdcd4e11" providerId="ADAL" clId="{2422B9FF-F070-49C2-A03E-BA824CB11EBF}" dt="2023-10-03T06:20:26.942" v="1882" actId="20577"/>
          <ac:spMkLst>
            <pc:docMk/>
            <pc:sldMk cId="2899632438" sldId="2142532882"/>
            <ac:spMk id="2" creationId="{2ADF7728-0F32-0A49-CC6B-6BBD1682E6E4}"/>
          </ac:spMkLst>
        </pc:spChg>
        <pc:spChg chg="mod">
          <ac:chgData name="Maria Ekström" userId="58cbf4d4-6d95-4bd3-b81d-ef02bdcd4e11" providerId="ADAL" clId="{2422B9FF-F070-49C2-A03E-BA824CB11EBF}" dt="2023-10-01T18:29:30.206" v="1182" actId="255"/>
          <ac:spMkLst>
            <pc:docMk/>
            <pc:sldMk cId="2899632438" sldId="2142532882"/>
            <ac:spMk id="3" creationId="{9F96D385-3AA5-139C-A1C1-84C3400E276F}"/>
          </ac:spMkLst>
        </pc:spChg>
      </pc:sldChg>
      <pc:sldChg chg="addSp delSp modSp add mod ord">
        <pc:chgData name="Maria Ekström" userId="58cbf4d4-6d95-4bd3-b81d-ef02bdcd4e11" providerId="ADAL" clId="{2422B9FF-F070-49C2-A03E-BA824CB11EBF}" dt="2023-10-03T06:21:41.327" v="1886"/>
        <pc:sldMkLst>
          <pc:docMk/>
          <pc:sldMk cId="3083248414" sldId="2142532883"/>
        </pc:sldMkLst>
        <pc:spChg chg="mod">
          <ac:chgData name="Maria Ekström" userId="58cbf4d4-6d95-4bd3-b81d-ef02bdcd4e11" providerId="ADAL" clId="{2422B9FF-F070-49C2-A03E-BA824CB11EBF}" dt="2023-10-01T18:29:51.890" v="1199" actId="20577"/>
          <ac:spMkLst>
            <pc:docMk/>
            <pc:sldMk cId="3083248414" sldId="2142532883"/>
            <ac:spMk id="2" creationId="{2ADF7728-0F32-0A49-CC6B-6BBD1682E6E4}"/>
          </ac:spMkLst>
        </pc:spChg>
        <pc:spChg chg="del mod">
          <ac:chgData name="Maria Ekström" userId="58cbf4d4-6d95-4bd3-b81d-ef02bdcd4e11" providerId="ADAL" clId="{2422B9FF-F070-49C2-A03E-BA824CB11EBF}" dt="2023-10-01T18:30:03.989" v="1201"/>
          <ac:spMkLst>
            <pc:docMk/>
            <pc:sldMk cId="3083248414" sldId="2142532883"/>
            <ac:spMk id="3" creationId="{9F96D385-3AA5-139C-A1C1-84C3400E276F}"/>
          </ac:spMkLst>
        </pc:spChg>
        <pc:picChg chg="add mod">
          <ac:chgData name="Maria Ekström" userId="58cbf4d4-6d95-4bd3-b81d-ef02bdcd4e11" providerId="ADAL" clId="{2422B9FF-F070-49C2-A03E-BA824CB11EBF}" dt="2023-10-01T18:30:13.482" v="1204" actId="14100"/>
          <ac:picMkLst>
            <pc:docMk/>
            <pc:sldMk cId="3083248414" sldId="2142532883"/>
            <ac:picMk id="5" creationId="{786520EC-3F82-3109-6FE7-77B7FBD68155}"/>
          </ac:picMkLst>
        </pc:picChg>
      </pc:sldChg>
      <pc:sldChg chg="modSp add mod ord">
        <pc:chgData name="Maria Ekström" userId="58cbf4d4-6d95-4bd3-b81d-ef02bdcd4e11" providerId="ADAL" clId="{2422B9FF-F070-49C2-A03E-BA824CB11EBF}" dt="2023-10-03T06:22:38.199" v="1923"/>
        <pc:sldMkLst>
          <pc:docMk/>
          <pc:sldMk cId="2631632765" sldId="2142532884"/>
        </pc:sldMkLst>
        <pc:spChg chg="mod">
          <ac:chgData name="Maria Ekström" userId="58cbf4d4-6d95-4bd3-b81d-ef02bdcd4e11" providerId="ADAL" clId="{2422B9FF-F070-49C2-A03E-BA824CB11EBF}" dt="2023-10-01T18:30:38.751" v="1219" actId="20577"/>
          <ac:spMkLst>
            <pc:docMk/>
            <pc:sldMk cId="2631632765" sldId="2142532884"/>
            <ac:spMk id="2" creationId="{2ADF7728-0F32-0A49-CC6B-6BBD1682E6E4}"/>
          </ac:spMkLst>
        </pc:spChg>
        <pc:spChg chg="mod">
          <ac:chgData name="Maria Ekström" userId="58cbf4d4-6d95-4bd3-b81d-ef02bdcd4e11" providerId="ADAL" clId="{2422B9FF-F070-49C2-A03E-BA824CB11EBF}" dt="2023-10-01T18:33:46.839" v="1468" actId="20577"/>
          <ac:spMkLst>
            <pc:docMk/>
            <pc:sldMk cId="2631632765" sldId="2142532884"/>
            <ac:spMk id="3" creationId="{9F96D385-3AA5-139C-A1C1-84C3400E276F}"/>
          </ac:spMkLst>
        </pc:spChg>
      </pc:sldChg>
      <pc:sldChg chg="modSp add mod">
        <pc:chgData name="Maria Ekström" userId="58cbf4d4-6d95-4bd3-b81d-ef02bdcd4e11" providerId="ADAL" clId="{2422B9FF-F070-49C2-A03E-BA824CB11EBF}" dt="2023-10-01T18:40:50.412" v="1858" actId="20577"/>
        <pc:sldMkLst>
          <pc:docMk/>
          <pc:sldMk cId="1561717265" sldId="2142532885"/>
        </pc:sldMkLst>
        <pc:spChg chg="mod">
          <ac:chgData name="Maria Ekström" userId="58cbf4d4-6d95-4bd3-b81d-ef02bdcd4e11" providerId="ADAL" clId="{2422B9FF-F070-49C2-A03E-BA824CB11EBF}" dt="2023-10-01T18:38:53.683" v="1600" actId="20577"/>
          <ac:spMkLst>
            <pc:docMk/>
            <pc:sldMk cId="1561717265" sldId="2142532885"/>
            <ac:spMk id="2" creationId="{2ADF7728-0F32-0A49-CC6B-6BBD1682E6E4}"/>
          </ac:spMkLst>
        </pc:spChg>
        <pc:spChg chg="mod">
          <ac:chgData name="Maria Ekström" userId="58cbf4d4-6d95-4bd3-b81d-ef02bdcd4e11" providerId="ADAL" clId="{2422B9FF-F070-49C2-A03E-BA824CB11EBF}" dt="2023-10-01T18:40:50.412" v="1858" actId="20577"/>
          <ac:spMkLst>
            <pc:docMk/>
            <pc:sldMk cId="1561717265" sldId="2142532885"/>
            <ac:spMk id="3" creationId="{9F96D385-3AA5-139C-A1C1-84C3400E276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188A28-E0A8-56BD-DFB5-425692C47E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Brf Kämpen 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AFB2C-BD68-7F42-670D-DCEA1EB4E9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99744-D892-4837-A864-037A92C399F9}" type="datetime8">
              <a:rPr lang="en-SE" smtClean="0"/>
              <a:t>2023-10-04 08:44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D5EDD-1129-4B05-FB03-50D4583ABC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C9412-DC68-72BD-CD5C-C37F67B6DE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0261D-BDB4-4BCD-9FF4-D866617CCD4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5184462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Brf Kämpen </a:t>
            </a:r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E0022-C635-425B-A270-CC05F8A9745F}" type="datetime8">
              <a:rPr lang="en-SE" smtClean="0"/>
              <a:t>2023-10-04 08:43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634C-BA4D-4A72-92B9-33C7CEFE5832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247783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B07791DF-5E92-4B74-8FC2-5603BD8F915C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5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2B21-2608-47FC-B72A-D7C3B5C52911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4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FF8A-D396-46A8-ADEB-30CB89D49255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75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73F8-C6FC-8A45-AC94-39495D443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39995"/>
          </a:xfrm>
        </p:spPr>
        <p:txBody>
          <a:bodyPr anchor="b" anchorCtr="0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Click to add heading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A61F0-1F71-3840-8C8D-59B644529550}"/>
              </a:ext>
            </a:extLst>
          </p:cNvPr>
          <p:cNvSpPr/>
          <p:nvPr userDrawn="1"/>
        </p:nvSpPr>
        <p:spPr>
          <a:xfrm>
            <a:off x="934453" y="1367300"/>
            <a:ext cx="72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56F1BE-169B-6F4B-A10E-3B2C92497A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704780"/>
            <a:ext cx="5181600" cy="44721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ABAF5BC-7C8F-4849-8C75-195E003DDF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72200" y="1704780"/>
            <a:ext cx="5181600" cy="44721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7920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EDA3-4856-4ADD-ACFB-59BFBBFA0C25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1A0E2-C694-4C44-B722-F5FC59E70607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3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6DA2-F33B-4567-AE8D-839B6075360A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8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B412-5858-4DBE-A04D-786420A8850C}" type="datetime1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9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31A919-333C-4354-8B86-1C3D054BD86E}" type="datetime1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E914-7B26-4948-AF9E-1E2BC54425EF}" type="datetime1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FB55-C7CF-4CD2-BAF2-972AD2B458F4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3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B6EC2-8C80-42AA-A45B-EC5B7F500276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6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6178771C-4498-4FC2-8A85-73D691194227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0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50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4716B-0884-89AF-9FDE-FEBD3853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663" y="418010"/>
            <a:ext cx="6736080" cy="3178629"/>
          </a:xfrm>
        </p:spPr>
        <p:txBody>
          <a:bodyPr>
            <a:normAutofit/>
          </a:bodyPr>
          <a:lstStyle/>
          <a:p>
            <a:br>
              <a:rPr lang="en-US" sz="3600" dirty="0"/>
            </a:br>
            <a:r>
              <a:rPr lang="en-US" sz="3600" dirty="0" err="1"/>
              <a:t>Medlemsmöte</a:t>
            </a:r>
            <a:r>
              <a:rPr lang="en-US" sz="3600" dirty="0"/>
              <a:t> 2023-10-04</a:t>
            </a:r>
            <a:br>
              <a:rPr lang="en-US" dirty="0"/>
            </a:br>
            <a:r>
              <a:rPr lang="en-US" sz="2200" dirty="0" err="1"/>
              <a:t>Brf</a:t>
            </a:r>
            <a:r>
              <a:rPr lang="en-US" sz="2200" dirty="0"/>
              <a:t> </a:t>
            </a:r>
            <a:r>
              <a:rPr lang="en-US" sz="2200" dirty="0" err="1"/>
              <a:t>Kämpen</a:t>
            </a:r>
            <a:endParaRPr lang="en-SE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4AD97-3EE5-372B-6F53-13138E56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"/>
            <a:ext cx="511628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E4D5BF-8964-2744-B4D3-5F3A21B2C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638" y="5750563"/>
            <a:ext cx="1743075" cy="10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64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1546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400" dirty="0"/>
              <a:t>Gården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D385-3AA5-139C-A1C1-84C3400E27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133600"/>
            <a:ext cx="5638437" cy="29783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1800" dirty="0"/>
              <a:t>Grilla gärna på gården, men för allas trevnad, städa och ta bort alla tillbehör och allt skräp.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1800" dirty="0" err="1"/>
              <a:t>Lagning</a:t>
            </a:r>
            <a:r>
              <a:rPr lang="en-US" sz="1800" dirty="0"/>
              <a:t> av </a:t>
            </a:r>
            <a:r>
              <a:rPr lang="en-US" sz="1800" dirty="0" err="1"/>
              <a:t>asfaltsskador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A54E6-06D2-BD41-72DC-AEF5D73F76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0" r="-1" b="-1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8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1546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400" dirty="0"/>
              <a:t>Cykelinsamling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D385-3AA5-139C-A1C1-84C3400E27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133600"/>
            <a:ext cx="5638437" cy="42313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dirty="0"/>
              <a:t>Alla cyklar ska märkas med en blå prick.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dirty="0"/>
              <a:t>Har ni märkt era cyklar?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dirty="0"/>
              <a:t>Alla omärkta cyklar kommer under oktober att samlas in och ställas undan för bortforsling.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A54E6-06D2-BD41-72DC-AEF5D73F76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0" r="-1" b="-1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3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1546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400" dirty="0"/>
              <a:t>Kommunens lokaler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D385-3AA5-139C-A1C1-84C3400E27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133601"/>
            <a:ext cx="5638437" cy="18859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dirty="0"/>
              <a:t>Ny verksamhet på gång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A54E6-06D2-BD41-72DC-AEF5D73F76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0" r="-1" b="-1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3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1546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400" dirty="0"/>
              <a:t>Vattenlarm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A54E6-06D2-BD41-72DC-AEF5D73F76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0" r="-1" b="-1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6520EC-3F82-3109-6FE7-77B7FBD6815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200150" y="2022476"/>
            <a:ext cx="3181349" cy="424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24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1546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400" dirty="0" err="1"/>
              <a:t>Kylförråden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D385-3AA5-139C-A1C1-84C3400E27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133600"/>
            <a:ext cx="5638437" cy="29783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1800" dirty="0" err="1"/>
              <a:t>Genomförd</a:t>
            </a:r>
            <a:r>
              <a:rPr lang="en-US" sz="1800" dirty="0"/>
              <a:t> </a:t>
            </a:r>
            <a:r>
              <a:rPr lang="en-US" sz="1800" dirty="0" err="1"/>
              <a:t>undersökning</a:t>
            </a:r>
            <a:r>
              <a:rPr lang="en-US" sz="1800" dirty="0"/>
              <a:t> </a:t>
            </a:r>
            <a:r>
              <a:rPr lang="en-US" sz="1800" dirty="0" err="1"/>
              <a:t>visade</a:t>
            </a:r>
            <a:r>
              <a:rPr lang="en-US" sz="1800" dirty="0"/>
              <a:t> ca 45 </a:t>
            </a:r>
            <a:r>
              <a:rPr lang="en-US" sz="1800" dirty="0" err="1"/>
              <a:t>intresserade</a:t>
            </a:r>
            <a:r>
              <a:rPr lang="en-US" sz="1800" dirty="0"/>
              <a:t>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1800" dirty="0" err="1"/>
              <a:t>Kylförrådet</a:t>
            </a:r>
            <a:r>
              <a:rPr lang="en-US" sz="1800" dirty="0"/>
              <a:t> I A </a:t>
            </a:r>
            <a:r>
              <a:rPr lang="en-US" sz="1800" dirty="0" err="1"/>
              <a:t>huset</a:t>
            </a:r>
            <a:r>
              <a:rPr lang="en-US" sz="1800" dirty="0"/>
              <a:t>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1800" dirty="0" err="1"/>
              <a:t>Årsskiftet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A54E6-06D2-BD41-72DC-AEF5D73F76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0" r="-1" b="-1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17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412" y="463115"/>
            <a:ext cx="5867400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Ekonomi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81F73-1D11-78C5-AAE0-B3828762C8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0" r="-1" b="-1"/>
          <a:stretch/>
        </p:blipFill>
        <p:spPr>
          <a:xfrm>
            <a:off x="406503" y="556931"/>
            <a:ext cx="3265369" cy="420071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28F25-E4A9-EEC4-C6A4-0C14BFB373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85206" y="2127688"/>
            <a:ext cx="5181600" cy="29107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Kostnader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Räntor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Avgiftshöjning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00767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5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6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74" name="Rectangle 63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65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67">
            <a:extLst>
              <a:ext uri="{FF2B5EF4-FFF2-40B4-BE49-F238E27FC236}">
                <a16:creationId xmlns:a16="http://schemas.microsoft.com/office/drawing/2014/main" id="{3489A2D2-B3AA-488C-B20E-15DBB9754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94385" y="0"/>
            <a:ext cx="3997615" cy="6816079"/>
            <a:chOff x="8059620" y="41922"/>
            <a:chExt cx="3997615" cy="6816077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7C8EAD1A-FDD8-42C1-BC99-CCB0CC628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897C8CE-9AE7-4BB3-B76A-13264EA74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10606072" cy="14746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Kämpens</a:t>
            </a:r>
            <a:r>
              <a:rPr lang="en-US" sz="4400" dirty="0"/>
              <a:t> </a:t>
            </a:r>
            <a:r>
              <a:rPr lang="en-US" sz="4400" dirty="0" err="1"/>
              <a:t>hemsida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D385-3AA5-139C-A1C1-84C3400E27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62130"/>
            <a:ext cx="5257800" cy="395248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1800" dirty="0"/>
              <a:t>Håll koll på vad som händer i Kämpen genom att besöka vår hemsida.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1800" dirty="0"/>
              <a:t>www.hsb.se/gota/brf/kampen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1800" dirty="0"/>
              <a:t>Här hittar ni bl.a.</a:t>
            </a:r>
          </a:p>
          <a:p>
            <a:pPr marL="28575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Aktuella händelser</a:t>
            </a:r>
          </a:p>
          <a:p>
            <a:pPr marL="28575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</a:rPr>
              <a:t>Årsredovisning</a:t>
            </a:r>
          </a:p>
          <a:p>
            <a:pPr marL="28575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Informationsblad</a:t>
            </a:r>
          </a:p>
          <a:p>
            <a:pPr marL="28575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</a:rPr>
              <a:t>Ordningsregler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F014D-6620-DCB9-69A4-9939F0258E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373" b="2"/>
          <a:stretch/>
        </p:blipFill>
        <p:spPr>
          <a:xfrm>
            <a:off x="6556765" y="2062130"/>
            <a:ext cx="5257800" cy="369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7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9" name="Picture 1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50" name="Rectangle 2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2" name="Group 25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3" name="Tittel 12">
            <a:extLst>
              <a:ext uri="{FF2B5EF4-FFF2-40B4-BE49-F238E27FC236}">
                <a16:creationId xmlns:a16="http://schemas.microsoft.com/office/drawing/2014/main" id="{885E381F-1D93-ADBA-8B16-DF6A16BD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586992"/>
            <a:ext cx="5867400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AA0DB-D4AD-97F1-3038-92BBC0A7E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21" y="613741"/>
            <a:ext cx="4259062" cy="57168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2913AB-27C2-AA14-B230-906361F039E1}"/>
              </a:ext>
            </a:extLst>
          </p:cNvPr>
          <p:cNvSpPr txBox="1"/>
          <p:nvPr/>
        </p:nvSpPr>
        <p:spPr>
          <a:xfrm>
            <a:off x="5638860" y="2020389"/>
            <a:ext cx="5867022" cy="4320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Sophantering</a:t>
            </a:r>
            <a:endParaRPr lang="en-US" dirty="0"/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Garaget</a:t>
            </a:r>
            <a:endParaRPr lang="en-US" dirty="0"/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Bränder</a:t>
            </a:r>
            <a:endParaRPr lang="en-US" dirty="0"/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Öppna</a:t>
            </a:r>
            <a:r>
              <a:rPr lang="en-US" dirty="0"/>
              <a:t> </a:t>
            </a:r>
            <a:r>
              <a:rPr lang="en-US" dirty="0" err="1"/>
              <a:t>spisar</a:t>
            </a:r>
            <a:endParaRPr lang="en-US" dirty="0"/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Fönsterbyte</a:t>
            </a:r>
            <a:endParaRPr lang="en-US" dirty="0"/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Gården</a:t>
            </a:r>
            <a:endParaRPr lang="en-US" dirty="0"/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Insamling</a:t>
            </a:r>
            <a:r>
              <a:rPr lang="en-US" dirty="0"/>
              <a:t> </a:t>
            </a:r>
            <a:r>
              <a:rPr lang="en-US"/>
              <a:t>cyklar</a:t>
            </a:r>
            <a:endParaRPr lang="en-US" dirty="0"/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Kommunens</a:t>
            </a:r>
            <a:r>
              <a:rPr lang="en-US" dirty="0"/>
              <a:t> </a:t>
            </a:r>
            <a:r>
              <a:rPr lang="en-US" dirty="0" err="1"/>
              <a:t>lokaler</a:t>
            </a:r>
            <a:endParaRPr lang="en-US" dirty="0"/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Vattenlarm</a:t>
            </a:r>
            <a:endParaRPr lang="en-US" dirty="0"/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Kylförråden</a:t>
            </a:r>
            <a:endParaRPr lang="en-US" dirty="0"/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Ekonomi</a:t>
            </a:r>
          </a:p>
          <a:p>
            <a:pPr marL="45720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7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9" name="Group 16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0" name="Picture 18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586993"/>
            <a:ext cx="5867400" cy="13071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400" dirty="0"/>
              <a:t>Sophanteringen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A54E6-06D2-BD41-72DC-AEF5D73F76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0" r="-1" b="-1"/>
          <a:stretch/>
        </p:blipFill>
        <p:spPr>
          <a:xfrm>
            <a:off x="746788" y="613741"/>
            <a:ext cx="4443927" cy="57168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D385-3AA5-139C-A1C1-84C3400E27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38860" y="1672046"/>
            <a:ext cx="5943540" cy="4668429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>
              <a:spcAft>
                <a:spcPts val="800"/>
              </a:spcAft>
            </a:pPr>
            <a:r>
              <a:rPr lang="sv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Matavfall</a:t>
            </a:r>
          </a:p>
          <a:p>
            <a:pPr marL="114300">
              <a:spcAft>
                <a:spcPts val="800"/>
              </a:spcAft>
            </a:pPr>
            <a:r>
              <a:rPr lang="sv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Matavfall ska kasta i soptunnan med gult lock och ska vara förpackat i papperpåse. Inga plastpåsar.</a:t>
            </a:r>
          </a:p>
          <a:p>
            <a:pPr marL="114300">
              <a:spcAft>
                <a:spcPts val="800"/>
              </a:spcAft>
            </a:pPr>
            <a:r>
              <a:rPr lang="sv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Restavfall</a:t>
            </a:r>
          </a:p>
          <a:p>
            <a:pPr marL="114300">
              <a:spcAft>
                <a:spcPts val="800"/>
              </a:spcAft>
            </a:pPr>
            <a:r>
              <a:rPr lang="sv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Kastas i den stora soptunnan</a:t>
            </a:r>
          </a:p>
          <a:p>
            <a:pPr marL="114300">
              <a:spcAft>
                <a:spcPts val="800"/>
              </a:spcAft>
            </a:pPr>
            <a:endParaRPr lang="sv-SE" sz="1800" dirty="0">
              <a:effectLst/>
            </a:endParaRPr>
          </a:p>
          <a:p>
            <a:pPr marL="34290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430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Sophanteringen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D385-3AA5-139C-A1C1-84C3400E27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563" y="2231918"/>
            <a:ext cx="5638437" cy="31561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400" dirty="0"/>
              <a:t>Detta </a:t>
            </a:r>
            <a:r>
              <a:rPr lang="en-US" sz="2400" dirty="0" err="1"/>
              <a:t>är</a:t>
            </a:r>
            <a:r>
              <a:rPr lang="en-US" sz="2400" dirty="0"/>
              <a:t> </a:t>
            </a:r>
            <a:r>
              <a:rPr lang="en-US" sz="2400" dirty="0" err="1"/>
              <a:t>matavfall</a:t>
            </a:r>
            <a:endParaRPr lang="en-US" sz="2400" dirty="0"/>
          </a:p>
          <a:p>
            <a:pPr marL="11430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</a:endParaRPr>
          </a:p>
          <a:p>
            <a:pPr marL="34290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EF4EE-8332-7429-E08B-7A39CD7CD6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3517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23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40" y="386161"/>
            <a:ext cx="3600450" cy="7084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 err="1"/>
              <a:t>Sophanteringen</a:t>
            </a:r>
            <a:r>
              <a:rPr lang="en-US" sz="44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D385-3AA5-139C-A1C1-84C3400E27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564" y="1265267"/>
            <a:ext cx="2580700" cy="1211233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r>
              <a:rPr lang="en-US" sz="2400" dirty="0" err="1"/>
              <a:t>Exempel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hur</a:t>
            </a:r>
            <a:r>
              <a:rPr lang="en-US" sz="2400" dirty="0"/>
              <a:t> det ser </a:t>
            </a:r>
            <a:r>
              <a:rPr lang="en-US" sz="2400" dirty="0" err="1"/>
              <a:t>ut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vissa</a:t>
            </a:r>
            <a:r>
              <a:rPr lang="en-US" sz="2400" dirty="0"/>
              <a:t> </a:t>
            </a:r>
            <a:r>
              <a:rPr lang="en-US" sz="2400" dirty="0" err="1"/>
              <a:t>soprum</a:t>
            </a:r>
            <a:r>
              <a:rPr lang="en-US" sz="2400" dirty="0"/>
              <a:t>. </a:t>
            </a:r>
          </a:p>
          <a:p>
            <a:pPr marL="34290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291E21-5EF8-DDD6-6C20-4874CCBEF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170" y="1242989"/>
            <a:ext cx="6154009" cy="5391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6F140-07CC-5381-A426-6A120EC7D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64" y="2362318"/>
            <a:ext cx="4448007" cy="44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9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17006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Garaget</a:t>
            </a:r>
            <a:r>
              <a:rPr lang="en-US" sz="4400" dirty="0"/>
              <a:t>  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D385-3AA5-139C-A1C1-84C3400E27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1306" y="2287674"/>
            <a:ext cx="5638437" cy="31561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buSzPct val="45000"/>
              <a:buFont typeface="Arial" panose="020B0604020202020204" pitchFamily="34" charset="0"/>
              <a:buChar char="•"/>
            </a:pPr>
            <a:r>
              <a:rPr lang="sv-SE" sz="2400" dirty="0"/>
              <a:t>Taket måste renoveras, plattor lossnat!</a:t>
            </a:r>
          </a:p>
          <a:p>
            <a:pPr marL="342900" lvl="0" indent="-342900">
              <a:buSzPct val="45000"/>
              <a:buFont typeface="Arial" panose="020B0604020202020204" pitchFamily="34" charset="0"/>
              <a:buChar char="•"/>
            </a:pPr>
            <a:r>
              <a:rPr lang="sv-SE" sz="2400" dirty="0"/>
              <a:t>Farthinder kommer att läggas ut p.g.a. alltför höga hastigheter i  garaget</a:t>
            </a:r>
          </a:p>
          <a:p>
            <a:pPr marL="342900" lvl="0" indent="-342900">
              <a:buSzPct val="45000"/>
              <a:buFont typeface="Arial" panose="020B0604020202020204" pitchFamily="34" charset="0"/>
              <a:buChar char="•"/>
            </a:pPr>
            <a:r>
              <a:rPr lang="sv-SE" sz="2400" dirty="0"/>
              <a:t>Biltvätten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A54E6-06D2-BD41-72DC-AEF5D73F76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0" r="-1" b="-1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3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7" name="Rectangle 1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9" name="Group 16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0" name="Picture 18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686" y="373541"/>
            <a:ext cx="5867400" cy="11004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400" dirty="0"/>
              <a:t>Bränder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D385-3AA5-139C-A1C1-84C3400E27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7226" y="1390650"/>
            <a:ext cx="10734674" cy="5467349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Lägenheterna är nu återställda</a:t>
            </a:r>
          </a:p>
          <a:p>
            <a:pPr marL="4572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Brand i bastun</a:t>
            </a:r>
          </a:p>
          <a:p>
            <a:pPr marL="114300">
              <a:spcAft>
                <a:spcPts val="800"/>
              </a:spcAft>
            </a:pPr>
            <a:endParaRPr lang="sv-S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>
              <a:spcAft>
                <a:spcPts val="800"/>
              </a:spcAft>
            </a:pPr>
            <a:r>
              <a:rPr lang="sv-SE" sz="1800" i="1" dirty="0">
                <a:latin typeface="Calibri" panose="020F0502020204030204" pitchFamily="34" charset="0"/>
                <a:cs typeface="Calibri" panose="020F0502020204030204" pitchFamily="34" charset="0"/>
              </a:rPr>
              <a:t>Kom ihåg </a:t>
            </a:r>
          </a:p>
          <a:p>
            <a:pPr marL="4000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Brandvarnare </a:t>
            </a:r>
          </a:p>
          <a:p>
            <a:pPr marL="4572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Handbrandsläckare</a:t>
            </a:r>
          </a:p>
          <a:p>
            <a:pPr marL="4572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i="1" dirty="0">
                <a:latin typeface="Calibri" panose="020F0502020204030204" pitchFamily="34" charset="0"/>
                <a:cs typeface="Calibri" panose="020F0502020204030204" pitchFamily="34" charset="0"/>
              </a:rPr>
              <a:t>Brandfilt</a:t>
            </a:r>
          </a:p>
          <a:p>
            <a:pPr marL="4572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8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Även Spisvakt är bra att ha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På grund av brandrisk får inget förvaras i trapphus eller loftgångar, inte ens skor.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3CDFDE-C379-4AEC-419E-1B7503FB5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710" y="609312"/>
            <a:ext cx="1819275" cy="201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B4BB5C-92CA-7F88-F620-AAB5369EF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361" y="1928984"/>
            <a:ext cx="1228725" cy="201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DA1AD8-78BA-3D52-EF27-93A1F9A21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4457" y="3048171"/>
            <a:ext cx="12763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11460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Öppna</a:t>
            </a:r>
            <a:r>
              <a:rPr lang="en-US" sz="4400" dirty="0"/>
              <a:t> </a:t>
            </a:r>
            <a:r>
              <a:rPr lang="en-US" sz="4400" dirty="0" err="1"/>
              <a:t>spisarna</a:t>
            </a:r>
            <a:r>
              <a:rPr lang="en-US" sz="44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D385-3AA5-139C-A1C1-84C3400E27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72046"/>
            <a:ext cx="6178882" cy="18712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1800" dirty="0" err="1">
                <a:effectLst/>
              </a:rPr>
              <a:t>Alla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spisar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är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kontrollerade</a:t>
            </a:r>
            <a:r>
              <a:rPr lang="en-US" sz="1800" dirty="0"/>
              <a:t>.</a:t>
            </a:r>
            <a:endParaRPr lang="en-US" sz="1800" dirty="0">
              <a:effectLst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en-US" sz="180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A54E6-06D2-BD41-72DC-AEF5D73F76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0" r="-1" b="-1"/>
          <a:stretch/>
        </p:blipFill>
        <p:spPr>
          <a:xfrm>
            <a:off x="7020130" y="1"/>
            <a:ext cx="5171869" cy="6653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3946F1-9670-89E1-D716-D908AEED288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053092" y="2905201"/>
            <a:ext cx="3835080" cy="39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47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DF7728-0F32-0A49-CC6B-6BBD1682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1546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400" dirty="0"/>
              <a:t>Fönsterbyte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D385-3AA5-139C-A1C1-84C3400E27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133600"/>
            <a:ext cx="5638437" cy="29783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1800" dirty="0"/>
              <a:t>Hus D är klart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1800" dirty="0"/>
              <a:t>Hus B pågår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sv-SE" sz="1800" dirty="0"/>
              <a:t>Hus C inklusive trapphus L beräknas utföras 2024</a:t>
            </a:r>
            <a:endParaRPr lang="sv-SE" sz="1800" dirty="0">
              <a:effectLst/>
            </a:endParaRPr>
          </a:p>
          <a:p>
            <a:pPr marL="342900" indent="-2286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A54E6-06D2-BD41-72DC-AEF5D73F76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0" r="-1" b="-1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8690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265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Next LT Pro</vt:lpstr>
      <vt:lpstr>AvenirNext LT Pro Medium</vt:lpstr>
      <vt:lpstr>Calibri</vt:lpstr>
      <vt:lpstr>Sabon Next LT</vt:lpstr>
      <vt:lpstr>DappledVTI</vt:lpstr>
      <vt:lpstr> Medlemsmöte 2023-10-04 Brf Kämpen</vt:lpstr>
      <vt:lpstr>Agenda</vt:lpstr>
      <vt:lpstr>Sophanteringen </vt:lpstr>
      <vt:lpstr>Sophanteringen </vt:lpstr>
      <vt:lpstr>Sophanteringen </vt:lpstr>
      <vt:lpstr>Garaget    </vt:lpstr>
      <vt:lpstr>Bränder  </vt:lpstr>
      <vt:lpstr>Öppna spisarna  </vt:lpstr>
      <vt:lpstr>Fönsterbyte</vt:lpstr>
      <vt:lpstr>Gården</vt:lpstr>
      <vt:lpstr>Cykelinsamling</vt:lpstr>
      <vt:lpstr>Kommunens lokaler</vt:lpstr>
      <vt:lpstr>Vattenlarm</vt:lpstr>
      <vt:lpstr>Kylförråden</vt:lpstr>
      <vt:lpstr>Ekonomi  </vt:lpstr>
      <vt:lpstr>Kämpens hemsida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Medlemsmöte 2022-11-29</dc:title>
  <dc:creator>Maria Ekström</dc:creator>
  <cp:lastModifiedBy>Maria Ekström</cp:lastModifiedBy>
  <cp:revision>5</cp:revision>
  <dcterms:created xsi:type="dcterms:W3CDTF">2022-11-13T20:40:16Z</dcterms:created>
  <dcterms:modified xsi:type="dcterms:W3CDTF">2023-10-04T06:45:23Z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o_DocID">
    <vt:lpwstr>106b81b7-4d17-4fad-82b7-34113afef8c3</vt:lpwstr>
  </property>
</Properties>
</file>